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66"/>
  </p:notesMasterIdLst>
  <p:handoutMasterIdLst>
    <p:handoutMasterId r:id="rId67"/>
  </p:handoutMasterIdLst>
  <p:sldIdLst>
    <p:sldId id="256" r:id="rId3"/>
    <p:sldId id="288" r:id="rId4"/>
    <p:sldId id="376" r:id="rId5"/>
    <p:sldId id="389" r:id="rId6"/>
    <p:sldId id="302" r:id="rId7"/>
    <p:sldId id="303" r:id="rId8"/>
    <p:sldId id="348" r:id="rId9"/>
    <p:sldId id="304" r:id="rId10"/>
    <p:sldId id="305" r:id="rId11"/>
    <p:sldId id="363" r:id="rId12"/>
    <p:sldId id="369" r:id="rId13"/>
    <p:sldId id="370" r:id="rId14"/>
    <p:sldId id="377" r:id="rId15"/>
    <p:sldId id="391" r:id="rId16"/>
    <p:sldId id="365" r:id="rId17"/>
    <p:sldId id="366" r:id="rId18"/>
    <p:sldId id="388" r:id="rId19"/>
    <p:sldId id="372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62" r:id="rId28"/>
    <p:sldId id="313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22" r:id="rId37"/>
    <p:sldId id="323" r:id="rId38"/>
    <p:sldId id="386" r:id="rId39"/>
    <p:sldId id="387" r:id="rId40"/>
    <p:sldId id="328" r:id="rId41"/>
    <p:sldId id="390" r:id="rId42"/>
    <p:sldId id="332" r:id="rId43"/>
    <p:sldId id="333" r:id="rId44"/>
    <p:sldId id="334" r:id="rId45"/>
    <p:sldId id="351" r:id="rId46"/>
    <p:sldId id="352" r:id="rId47"/>
    <p:sldId id="336" r:id="rId48"/>
    <p:sldId id="353" r:id="rId49"/>
    <p:sldId id="337" r:id="rId50"/>
    <p:sldId id="354" r:id="rId51"/>
    <p:sldId id="355" r:id="rId52"/>
    <p:sldId id="356" r:id="rId53"/>
    <p:sldId id="338" r:id="rId54"/>
    <p:sldId id="357" r:id="rId55"/>
    <p:sldId id="358" r:id="rId56"/>
    <p:sldId id="339" r:id="rId57"/>
    <p:sldId id="360" r:id="rId58"/>
    <p:sldId id="361" r:id="rId59"/>
    <p:sldId id="340" r:id="rId60"/>
    <p:sldId id="368" r:id="rId61"/>
    <p:sldId id="346" r:id="rId62"/>
    <p:sldId id="349" r:id="rId63"/>
    <p:sldId id="350" r:id="rId64"/>
    <p:sldId id="392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8" autoAdjust="0"/>
    <p:restoredTop sz="91023" autoAdjust="0"/>
  </p:normalViewPr>
  <p:slideViewPr>
    <p:cSldViewPr snapToGrid="0">
      <p:cViewPr varScale="1">
        <p:scale>
          <a:sx n="67" d="100"/>
          <a:sy n="67" d="100"/>
        </p:scale>
        <p:origin x="-900" y="-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625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CD672F-6F96-46FC-BA4C-C974504B0759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BC6D72-BB87-4207-BB00-498505D52D16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dirty="0">
            <a:solidFill>
              <a:srgbClr val="002060"/>
            </a:solidFill>
          </a:endParaRPr>
        </a:p>
      </dgm:t>
    </dgm:pt>
    <dgm:pt modelId="{AACFC6EE-AC96-486C-ACF4-3DF18A4E61D1}" type="parTrans" cxnId="{4370E319-EAC4-4E3D-AC65-CD080D8A646B}">
      <dgm:prSet/>
      <dgm:spPr/>
      <dgm:t>
        <a:bodyPr/>
        <a:lstStyle/>
        <a:p>
          <a:endParaRPr lang="en-US"/>
        </a:p>
      </dgm:t>
    </dgm:pt>
    <dgm:pt modelId="{87235C70-47F1-4C91-BD6C-7DC9FD9A1636}" type="sibTrans" cxnId="{4370E319-EAC4-4E3D-AC65-CD080D8A646B}">
      <dgm:prSet/>
      <dgm:spPr/>
      <dgm:t>
        <a:bodyPr/>
        <a:lstStyle/>
        <a:p>
          <a:endParaRPr lang="en-US"/>
        </a:p>
      </dgm:t>
    </dgm:pt>
    <dgm:pt modelId="{54EB739B-B469-457D-A8B2-103991D27A30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dirty="0">
            <a:solidFill>
              <a:srgbClr val="002060"/>
            </a:solidFill>
          </a:endParaRPr>
        </a:p>
      </dgm:t>
    </dgm:pt>
    <dgm:pt modelId="{D9C192D5-B6CD-4C9B-BE64-541B158A03AF}" type="parTrans" cxnId="{B6FC4E37-7FD4-432E-87B5-88E4312B0EEC}">
      <dgm:prSet/>
      <dgm:spPr/>
      <dgm:t>
        <a:bodyPr/>
        <a:lstStyle/>
        <a:p>
          <a:endParaRPr lang="en-US"/>
        </a:p>
      </dgm:t>
    </dgm:pt>
    <dgm:pt modelId="{22975025-C0BC-44CF-87A5-C6E3BF95575C}" type="sibTrans" cxnId="{B6FC4E37-7FD4-432E-87B5-88E4312B0EEC}">
      <dgm:prSet/>
      <dgm:spPr/>
      <dgm:t>
        <a:bodyPr/>
        <a:lstStyle/>
        <a:p>
          <a:endParaRPr lang="en-US"/>
        </a:p>
      </dgm:t>
    </dgm:pt>
    <dgm:pt modelId="{6A55705E-3005-4072-AD9E-15FA9D1E035F}">
      <dgm:prSet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dirty="0">
            <a:solidFill>
              <a:srgbClr val="002060"/>
            </a:solidFill>
          </a:endParaRPr>
        </a:p>
      </dgm:t>
    </dgm:pt>
    <dgm:pt modelId="{A3D2EBF7-9497-410D-8E95-D2AFB8ECEFD6}" type="parTrans" cxnId="{FC941857-7488-4338-908E-626D1701439D}">
      <dgm:prSet/>
      <dgm:spPr/>
      <dgm:t>
        <a:bodyPr/>
        <a:lstStyle/>
        <a:p>
          <a:endParaRPr lang="en-US"/>
        </a:p>
      </dgm:t>
    </dgm:pt>
    <dgm:pt modelId="{315E5F25-EDDE-410F-A08C-F03BCDF00688}" type="sibTrans" cxnId="{FC941857-7488-4338-908E-626D1701439D}">
      <dgm:prSet/>
      <dgm:spPr/>
      <dgm:t>
        <a:bodyPr/>
        <a:lstStyle/>
        <a:p>
          <a:endParaRPr lang="en-US"/>
        </a:p>
      </dgm:t>
    </dgm:pt>
    <dgm:pt modelId="{172460B6-2C0D-483C-8867-F6B59795BB22}">
      <dgm:prSet custT="1"/>
      <dgm:spPr/>
      <dgm:t>
        <a:bodyPr/>
        <a:lstStyle/>
        <a:p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gm:t>
    </dgm:pt>
    <dgm:pt modelId="{31E39D69-AC5F-4080-964F-42BBD44FBE07}" type="parTrans" cxnId="{5042CB9B-40EF-45C6-A28E-3D86984609F9}">
      <dgm:prSet/>
      <dgm:spPr/>
      <dgm:t>
        <a:bodyPr/>
        <a:lstStyle/>
        <a:p>
          <a:endParaRPr lang="en-US"/>
        </a:p>
      </dgm:t>
    </dgm:pt>
    <dgm:pt modelId="{5F9A4C0C-9004-4FB6-8550-2210E8FBC16A}" type="sibTrans" cxnId="{5042CB9B-40EF-45C6-A28E-3D86984609F9}">
      <dgm:prSet/>
      <dgm:spPr/>
      <dgm:t>
        <a:bodyPr/>
        <a:lstStyle/>
        <a:p>
          <a:endParaRPr lang="en-US"/>
        </a:p>
      </dgm:t>
    </dgm:pt>
    <dgm:pt modelId="{379EA119-9BFE-4497-8A00-FB1F6AD13756}" type="pres">
      <dgm:prSet presAssocID="{36CD672F-6F96-46FC-BA4C-C974504B07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274F678-A6BC-46C8-BF06-F4F828A6B132}" type="pres">
      <dgm:prSet presAssocID="{36CD672F-6F96-46FC-BA4C-C974504B0759}" presName="Name1" presStyleCnt="0"/>
      <dgm:spPr/>
      <dgm:t>
        <a:bodyPr/>
        <a:lstStyle/>
        <a:p>
          <a:endParaRPr lang="en-US"/>
        </a:p>
      </dgm:t>
    </dgm:pt>
    <dgm:pt modelId="{E1C0EC40-591C-40C1-A373-A91C1FB40D08}" type="pres">
      <dgm:prSet presAssocID="{36CD672F-6F96-46FC-BA4C-C974504B0759}" presName="cycle" presStyleCnt="0"/>
      <dgm:spPr/>
      <dgm:t>
        <a:bodyPr/>
        <a:lstStyle/>
        <a:p>
          <a:endParaRPr lang="en-US"/>
        </a:p>
      </dgm:t>
    </dgm:pt>
    <dgm:pt modelId="{B222C5FB-D9FF-485A-885B-9270FD5A77C5}" type="pres">
      <dgm:prSet presAssocID="{36CD672F-6F96-46FC-BA4C-C974504B0759}" presName="srcNode" presStyleLbl="node1" presStyleIdx="0" presStyleCnt="4"/>
      <dgm:spPr/>
      <dgm:t>
        <a:bodyPr/>
        <a:lstStyle/>
        <a:p>
          <a:endParaRPr lang="en-US"/>
        </a:p>
      </dgm:t>
    </dgm:pt>
    <dgm:pt modelId="{89A284AC-6EB2-4B0B-9AC2-16236AEDD382}" type="pres">
      <dgm:prSet presAssocID="{36CD672F-6F96-46FC-BA4C-C974504B0759}" presName="conn" presStyleLbl="parChTrans1D2" presStyleIdx="0" presStyleCnt="1"/>
      <dgm:spPr/>
      <dgm:t>
        <a:bodyPr/>
        <a:lstStyle/>
        <a:p>
          <a:endParaRPr lang="en-US"/>
        </a:p>
      </dgm:t>
    </dgm:pt>
    <dgm:pt modelId="{3E78CFB0-E47B-4AD4-B79A-73399067931F}" type="pres">
      <dgm:prSet presAssocID="{36CD672F-6F96-46FC-BA4C-C974504B0759}" presName="extraNode" presStyleLbl="node1" presStyleIdx="0" presStyleCnt="4"/>
      <dgm:spPr/>
      <dgm:t>
        <a:bodyPr/>
        <a:lstStyle/>
        <a:p>
          <a:endParaRPr lang="en-US"/>
        </a:p>
      </dgm:t>
    </dgm:pt>
    <dgm:pt modelId="{0D5DA844-0DA5-4BF6-8295-0636F4153747}" type="pres">
      <dgm:prSet presAssocID="{36CD672F-6F96-46FC-BA4C-C974504B0759}" presName="dstNode" presStyleLbl="node1" presStyleIdx="0" presStyleCnt="4"/>
      <dgm:spPr/>
      <dgm:t>
        <a:bodyPr/>
        <a:lstStyle/>
        <a:p>
          <a:endParaRPr lang="en-US"/>
        </a:p>
      </dgm:t>
    </dgm:pt>
    <dgm:pt modelId="{D2200464-3FF1-4C55-A693-80864F1F79ED}" type="pres">
      <dgm:prSet presAssocID="{172460B6-2C0D-483C-8867-F6B59795BB22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B0DF2B-8EAF-4AF3-8D7D-14356ED73613}" type="pres">
      <dgm:prSet presAssocID="{172460B6-2C0D-483C-8867-F6B59795BB22}" presName="accent_1" presStyleCnt="0"/>
      <dgm:spPr/>
      <dgm:t>
        <a:bodyPr/>
        <a:lstStyle/>
        <a:p>
          <a:endParaRPr lang="en-US"/>
        </a:p>
      </dgm:t>
    </dgm:pt>
    <dgm:pt modelId="{15D97353-241E-4FE8-920B-BB3364149F38}" type="pres">
      <dgm:prSet presAssocID="{172460B6-2C0D-483C-8867-F6B59795BB22}" presName="accentRepeatNode" presStyleLbl="solidFgAcc1" presStyleIdx="0" presStyleCnt="4"/>
      <dgm:spPr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34DD74-AE2B-476D-B23E-EDEFBAF1383E}" type="pres">
      <dgm:prSet presAssocID="{B1BC6D72-BB87-4207-BB00-498505D52D1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16B87A-C1ED-4ADA-AC1B-87F88DC7A22B}" type="pres">
      <dgm:prSet presAssocID="{B1BC6D72-BB87-4207-BB00-498505D52D16}" presName="accent_2" presStyleCnt="0"/>
      <dgm:spPr/>
      <dgm:t>
        <a:bodyPr/>
        <a:lstStyle/>
        <a:p>
          <a:endParaRPr lang="en-US"/>
        </a:p>
      </dgm:t>
    </dgm:pt>
    <dgm:pt modelId="{C7D7513D-23A8-4CC3-BC7E-2277BD09D743}" type="pres">
      <dgm:prSet presAssocID="{B1BC6D72-BB87-4207-BB00-498505D52D16}" presName="accentRepeatNode" presStyleLbl="solidFgAcc1" presStyleIdx="1" presStyleCnt="4"/>
      <dgm:spPr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DF4A9B3-8883-4EEC-8D50-BF40A85C81EB}" type="pres">
      <dgm:prSet presAssocID="{54EB739B-B469-457D-A8B2-103991D27A30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4D203-E718-4496-9911-EF18D3FF6466}" type="pres">
      <dgm:prSet presAssocID="{54EB739B-B469-457D-A8B2-103991D27A30}" presName="accent_3" presStyleCnt="0"/>
      <dgm:spPr/>
      <dgm:t>
        <a:bodyPr/>
        <a:lstStyle/>
        <a:p>
          <a:endParaRPr lang="en-US"/>
        </a:p>
      </dgm:t>
    </dgm:pt>
    <dgm:pt modelId="{D8F77124-2A3B-4A1E-9932-EFAAD7B71DAC}" type="pres">
      <dgm:prSet presAssocID="{54EB739B-B469-457D-A8B2-103991D27A30}" presName="accentRepeatNode" presStyleLbl="solidFgAcc1" presStyleIdx="2" presStyleCnt="4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03D52C97-3315-4B43-9F2B-6F3B7CCD5EAD}" type="pres">
      <dgm:prSet presAssocID="{6A55705E-3005-4072-AD9E-15FA9D1E035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28996-486F-4277-AE69-5B967EEB403E}" type="pres">
      <dgm:prSet presAssocID="{6A55705E-3005-4072-AD9E-15FA9D1E035F}" presName="accent_4" presStyleCnt="0"/>
      <dgm:spPr/>
      <dgm:t>
        <a:bodyPr/>
        <a:lstStyle/>
        <a:p>
          <a:endParaRPr lang="en-US"/>
        </a:p>
      </dgm:t>
    </dgm:pt>
    <dgm:pt modelId="{04CAAF86-C804-4EE8-92DD-47220D22DFF1}" type="pres">
      <dgm:prSet presAssocID="{6A55705E-3005-4072-AD9E-15FA9D1E035F}" presName="accentRepeatNode" presStyleLbl="solidFgAcc1" presStyleIdx="3" presStyleCnt="4"/>
      <dgm:spPr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1DFDE967-E5E8-41E5-BFA0-5ED09641B57B}" type="presOf" srcId="{36CD672F-6F96-46FC-BA4C-C974504B0759}" destId="{379EA119-9BFE-4497-8A00-FB1F6AD13756}" srcOrd="0" destOrd="0" presId="urn:microsoft.com/office/officeart/2008/layout/VerticalCurvedList"/>
    <dgm:cxn modelId="{3912C88C-3AAC-4D11-8881-66447E832193}" type="presOf" srcId="{6A55705E-3005-4072-AD9E-15FA9D1E035F}" destId="{03D52C97-3315-4B43-9F2B-6F3B7CCD5EAD}" srcOrd="0" destOrd="0" presId="urn:microsoft.com/office/officeart/2008/layout/VerticalCurvedList"/>
    <dgm:cxn modelId="{E0951A71-6FC3-4D48-B695-3DC546BA1435}" type="presOf" srcId="{B1BC6D72-BB87-4207-BB00-498505D52D16}" destId="{CE34DD74-AE2B-476D-B23E-EDEFBAF1383E}" srcOrd="0" destOrd="0" presId="urn:microsoft.com/office/officeart/2008/layout/VerticalCurvedList"/>
    <dgm:cxn modelId="{4370E319-EAC4-4E3D-AC65-CD080D8A646B}" srcId="{36CD672F-6F96-46FC-BA4C-C974504B0759}" destId="{B1BC6D72-BB87-4207-BB00-498505D52D16}" srcOrd="1" destOrd="0" parTransId="{AACFC6EE-AC96-486C-ACF4-3DF18A4E61D1}" sibTransId="{87235C70-47F1-4C91-BD6C-7DC9FD9A1636}"/>
    <dgm:cxn modelId="{2B5CBC45-6BE0-4ED5-82D4-E164870A1396}" type="presOf" srcId="{172460B6-2C0D-483C-8867-F6B59795BB22}" destId="{D2200464-3FF1-4C55-A693-80864F1F79ED}" srcOrd="0" destOrd="0" presId="urn:microsoft.com/office/officeart/2008/layout/VerticalCurvedList"/>
    <dgm:cxn modelId="{779D1D46-A931-42BC-BAAC-D31A2310E2B0}" type="presOf" srcId="{54EB739B-B469-457D-A8B2-103991D27A30}" destId="{9DF4A9B3-8883-4EEC-8D50-BF40A85C81EB}" srcOrd="0" destOrd="0" presId="urn:microsoft.com/office/officeart/2008/layout/VerticalCurvedList"/>
    <dgm:cxn modelId="{B6FC4E37-7FD4-432E-87B5-88E4312B0EEC}" srcId="{36CD672F-6F96-46FC-BA4C-C974504B0759}" destId="{54EB739B-B469-457D-A8B2-103991D27A30}" srcOrd="2" destOrd="0" parTransId="{D9C192D5-B6CD-4C9B-BE64-541B158A03AF}" sibTransId="{22975025-C0BC-44CF-87A5-C6E3BF95575C}"/>
    <dgm:cxn modelId="{FC941857-7488-4338-908E-626D1701439D}" srcId="{36CD672F-6F96-46FC-BA4C-C974504B0759}" destId="{6A55705E-3005-4072-AD9E-15FA9D1E035F}" srcOrd="3" destOrd="0" parTransId="{A3D2EBF7-9497-410D-8E95-D2AFB8ECEFD6}" sibTransId="{315E5F25-EDDE-410F-A08C-F03BCDF00688}"/>
    <dgm:cxn modelId="{78F7FDD0-F886-4A6C-AA5F-7E8B0CA15A71}" type="presOf" srcId="{5F9A4C0C-9004-4FB6-8550-2210E8FBC16A}" destId="{89A284AC-6EB2-4B0B-9AC2-16236AEDD382}" srcOrd="0" destOrd="0" presId="urn:microsoft.com/office/officeart/2008/layout/VerticalCurvedList"/>
    <dgm:cxn modelId="{5042CB9B-40EF-45C6-A28E-3D86984609F9}" srcId="{36CD672F-6F96-46FC-BA4C-C974504B0759}" destId="{172460B6-2C0D-483C-8867-F6B59795BB22}" srcOrd="0" destOrd="0" parTransId="{31E39D69-AC5F-4080-964F-42BBD44FBE07}" sibTransId="{5F9A4C0C-9004-4FB6-8550-2210E8FBC16A}"/>
    <dgm:cxn modelId="{88BEA296-A649-4FD7-9BCF-F1A6E247DAD5}" type="presParOf" srcId="{379EA119-9BFE-4497-8A00-FB1F6AD13756}" destId="{2274F678-A6BC-46C8-BF06-F4F828A6B132}" srcOrd="0" destOrd="0" presId="urn:microsoft.com/office/officeart/2008/layout/VerticalCurvedList"/>
    <dgm:cxn modelId="{8C24EE67-9404-4163-921C-01D12BB3F2C8}" type="presParOf" srcId="{2274F678-A6BC-46C8-BF06-F4F828A6B132}" destId="{E1C0EC40-591C-40C1-A373-A91C1FB40D08}" srcOrd="0" destOrd="0" presId="urn:microsoft.com/office/officeart/2008/layout/VerticalCurvedList"/>
    <dgm:cxn modelId="{DC9A27D4-9A1E-4786-B8AD-C53F853DC7BD}" type="presParOf" srcId="{E1C0EC40-591C-40C1-A373-A91C1FB40D08}" destId="{B222C5FB-D9FF-485A-885B-9270FD5A77C5}" srcOrd="0" destOrd="0" presId="urn:microsoft.com/office/officeart/2008/layout/VerticalCurvedList"/>
    <dgm:cxn modelId="{C9A25EBE-6AEB-41F5-A39C-323DE4E798F6}" type="presParOf" srcId="{E1C0EC40-591C-40C1-A373-A91C1FB40D08}" destId="{89A284AC-6EB2-4B0B-9AC2-16236AEDD382}" srcOrd="1" destOrd="0" presId="urn:microsoft.com/office/officeart/2008/layout/VerticalCurvedList"/>
    <dgm:cxn modelId="{4DA9FA47-C48E-4C13-887B-4B838F9B30BD}" type="presParOf" srcId="{E1C0EC40-591C-40C1-A373-A91C1FB40D08}" destId="{3E78CFB0-E47B-4AD4-B79A-73399067931F}" srcOrd="2" destOrd="0" presId="urn:microsoft.com/office/officeart/2008/layout/VerticalCurvedList"/>
    <dgm:cxn modelId="{E9E67727-071D-4FD0-AB99-E700E6BB2E3D}" type="presParOf" srcId="{E1C0EC40-591C-40C1-A373-A91C1FB40D08}" destId="{0D5DA844-0DA5-4BF6-8295-0636F4153747}" srcOrd="3" destOrd="0" presId="urn:microsoft.com/office/officeart/2008/layout/VerticalCurvedList"/>
    <dgm:cxn modelId="{D44FF92B-C909-4FE7-A14D-17425F86DC89}" type="presParOf" srcId="{2274F678-A6BC-46C8-BF06-F4F828A6B132}" destId="{D2200464-3FF1-4C55-A693-80864F1F79ED}" srcOrd="1" destOrd="0" presId="urn:microsoft.com/office/officeart/2008/layout/VerticalCurvedList"/>
    <dgm:cxn modelId="{06065CC2-A10B-4371-BF11-AE23F9403066}" type="presParOf" srcId="{2274F678-A6BC-46C8-BF06-F4F828A6B132}" destId="{3FB0DF2B-8EAF-4AF3-8D7D-14356ED73613}" srcOrd="2" destOrd="0" presId="urn:microsoft.com/office/officeart/2008/layout/VerticalCurvedList"/>
    <dgm:cxn modelId="{D39763CA-72CE-4846-B6EE-F437EBAA6C2D}" type="presParOf" srcId="{3FB0DF2B-8EAF-4AF3-8D7D-14356ED73613}" destId="{15D97353-241E-4FE8-920B-BB3364149F38}" srcOrd="0" destOrd="0" presId="urn:microsoft.com/office/officeart/2008/layout/VerticalCurvedList"/>
    <dgm:cxn modelId="{A005D5E5-A9B4-4B4A-B0DF-D300487EF233}" type="presParOf" srcId="{2274F678-A6BC-46C8-BF06-F4F828A6B132}" destId="{CE34DD74-AE2B-476D-B23E-EDEFBAF1383E}" srcOrd="3" destOrd="0" presId="urn:microsoft.com/office/officeart/2008/layout/VerticalCurvedList"/>
    <dgm:cxn modelId="{8CC1D036-F1BC-45C8-84DF-CFB4604E7B3F}" type="presParOf" srcId="{2274F678-A6BC-46C8-BF06-F4F828A6B132}" destId="{6516B87A-C1ED-4ADA-AC1B-87F88DC7A22B}" srcOrd="4" destOrd="0" presId="urn:microsoft.com/office/officeart/2008/layout/VerticalCurvedList"/>
    <dgm:cxn modelId="{24ED21CF-976F-4F62-BCFC-E6BA38F41E87}" type="presParOf" srcId="{6516B87A-C1ED-4ADA-AC1B-87F88DC7A22B}" destId="{C7D7513D-23A8-4CC3-BC7E-2277BD09D743}" srcOrd="0" destOrd="0" presId="urn:microsoft.com/office/officeart/2008/layout/VerticalCurvedList"/>
    <dgm:cxn modelId="{76860E0F-6E5E-4712-BC9D-B7359886B62C}" type="presParOf" srcId="{2274F678-A6BC-46C8-BF06-F4F828A6B132}" destId="{9DF4A9B3-8883-4EEC-8D50-BF40A85C81EB}" srcOrd="5" destOrd="0" presId="urn:microsoft.com/office/officeart/2008/layout/VerticalCurvedList"/>
    <dgm:cxn modelId="{FEEB2B5C-2403-4D1E-BA0F-55A4429AA7C4}" type="presParOf" srcId="{2274F678-A6BC-46C8-BF06-F4F828A6B132}" destId="{F2F4D203-E718-4496-9911-EF18D3FF6466}" srcOrd="6" destOrd="0" presId="urn:microsoft.com/office/officeart/2008/layout/VerticalCurvedList"/>
    <dgm:cxn modelId="{50B6D898-D59B-4AC2-B8A2-671BDEC12D20}" type="presParOf" srcId="{F2F4D203-E718-4496-9911-EF18D3FF6466}" destId="{D8F77124-2A3B-4A1E-9932-EFAAD7B71DAC}" srcOrd="0" destOrd="0" presId="urn:microsoft.com/office/officeart/2008/layout/VerticalCurvedList"/>
    <dgm:cxn modelId="{31A219A3-F4BC-4FA2-A8BA-3CDA6F508772}" type="presParOf" srcId="{2274F678-A6BC-46C8-BF06-F4F828A6B132}" destId="{03D52C97-3315-4B43-9F2B-6F3B7CCD5EAD}" srcOrd="7" destOrd="0" presId="urn:microsoft.com/office/officeart/2008/layout/VerticalCurvedList"/>
    <dgm:cxn modelId="{08C59807-AA22-4357-A34E-68E1BB8591F2}" type="presParOf" srcId="{2274F678-A6BC-46C8-BF06-F4F828A6B132}" destId="{2EF28996-486F-4277-AE69-5B967EEB403E}" srcOrd="8" destOrd="0" presId="urn:microsoft.com/office/officeart/2008/layout/VerticalCurvedList"/>
    <dgm:cxn modelId="{67CDD8CB-03AF-4AD1-99DA-3A6479B145C8}" type="presParOf" srcId="{2EF28996-486F-4277-AE69-5B967EEB403E}" destId="{04CAAF86-C804-4EE8-92DD-47220D22DFF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38877A-D59B-4A35-910F-8F496E4753EF}" type="doc">
      <dgm:prSet loTypeId="urn:microsoft.com/office/officeart/2005/8/layout/chevron2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77FA38-D857-4416-AB7E-30C0253EE341}">
      <dgm:prSet phldrT="[Text]" custT="1"/>
      <dgm:spPr/>
      <dgm:t>
        <a:bodyPr/>
        <a:lstStyle/>
        <a:p>
          <a:r>
            <a:rPr lang="ja-JP" alt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システムのユーザ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 -  System Users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AB247B-18F1-456D-8AF0-751AAD9C5C94}" type="parTrans" cxnId="{DE454474-96E5-4E10-91A8-71120CDA3971}">
      <dgm:prSet/>
      <dgm:spPr/>
      <dgm:t>
        <a:bodyPr/>
        <a:lstStyle/>
        <a:p>
          <a:endParaRPr lang="en-US"/>
        </a:p>
      </dgm:t>
    </dgm:pt>
    <dgm:pt modelId="{73E94E63-3B4A-4870-95BC-76B19522B4A5}" type="sibTrans" cxnId="{DE454474-96E5-4E10-91A8-71120CDA3971}">
      <dgm:prSet/>
      <dgm:spPr/>
      <dgm:t>
        <a:bodyPr/>
        <a:lstStyle/>
        <a:p>
          <a:endParaRPr lang="en-US"/>
        </a:p>
      </dgm:t>
    </dgm:pt>
    <dgm:pt modelId="{4E49AE35-0212-443D-8F19-4D8FB8103D49}">
      <dgm:prSet phldrT="[Text]"/>
      <dgm:spPr/>
      <dgm:t>
        <a:bodyPr/>
        <a:lstStyle/>
        <a:p>
          <a:r>
            <a:rPr lang="en-US" dirty="0" smtClean="0"/>
            <a:t>3.3</a:t>
          </a:r>
          <a:endParaRPr lang="en-US" dirty="0"/>
        </a:p>
      </dgm:t>
    </dgm:pt>
    <dgm:pt modelId="{548AEE42-5238-4D2B-A54A-224C804A0ACD}" type="parTrans" cxnId="{CC0BA1D5-E89E-4C0C-8970-B79BAD644BF0}">
      <dgm:prSet/>
      <dgm:spPr/>
      <dgm:t>
        <a:bodyPr/>
        <a:lstStyle/>
        <a:p>
          <a:endParaRPr lang="en-US"/>
        </a:p>
      </dgm:t>
    </dgm:pt>
    <dgm:pt modelId="{EE63451F-9249-42A1-92E4-71AC29DE5416}" type="sibTrans" cxnId="{CC0BA1D5-E89E-4C0C-8970-B79BAD644BF0}">
      <dgm:prSet/>
      <dgm:spPr/>
      <dgm:t>
        <a:bodyPr/>
        <a:lstStyle/>
        <a:p>
          <a:endParaRPr lang="en-US"/>
        </a:p>
      </dgm:t>
    </dgm:pt>
    <dgm:pt modelId="{FBB4AE42-3DDC-4D06-B37B-9CDC477F1295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72463F-AF6C-410A-8406-886A9402FB42}" type="parTrans" cxnId="{7CDA98EA-CCCA-4321-BEDB-0C7E0D9FFFE3}">
      <dgm:prSet/>
      <dgm:spPr/>
      <dgm:t>
        <a:bodyPr/>
        <a:lstStyle/>
        <a:p>
          <a:endParaRPr lang="en-US"/>
        </a:p>
      </dgm:t>
    </dgm:pt>
    <dgm:pt modelId="{9429A4CE-01EB-4753-9C3D-1C72C0573B8E}" type="sibTrans" cxnId="{7CDA98EA-CCCA-4321-BEDB-0C7E0D9FFFE3}">
      <dgm:prSet/>
      <dgm:spPr/>
      <dgm:t>
        <a:bodyPr/>
        <a:lstStyle/>
        <a:p>
          <a:endParaRPr lang="en-US"/>
        </a:p>
      </dgm:t>
    </dgm:pt>
    <dgm:pt modelId="{E368CB27-F1F5-4C0F-BF20-F2F4D52775E8}">
      <dgm:prSet phldrT="[Text]"/>
      <dgm:spPr/>
      <dgm:t>
        <a:bodyPr/>
        <a:lstStyle/>
        <a:p>
          <a:r>
            <a:rPr lang="en-US" dirty="0" smtClean="0"/>
            <a:t>3.4</a:t>
          </a:r>
          <a:endParaRPr lang="en-US" dirty="0"/>
        </a:p>
      </dgm:t>
    </dgm:pt>
    <dgm:pt modelId="{A18713FE-7E10-4DAB-9259-411B44CC100A}" type="parTrans" cxnId="{0293BE86-1D1B-45A8-B3F1-84FDA1748017}">
      <dgm:prSet/>
      <dgm:spPr/>
      <dgm:t>
        <a:bodyPr/>
        <a:lstStyle/>
        <a:p>
          <a:endParaRPr lang="en-US"/>
        </a:p>
      </dgm:t>
    </dgm:pt>
    <dgm:pt modelId="{D57B2C7D-3626-42AA-B18C-6061576F3218}" type="sibTrans" cxnId="{0293BE86-1D1B-45A8-B3F1-84FDA1748017}">
      <dgm:prSet/>
      <dgm:spPr/>
      <dgm:t>
        <a:bodyPr/>
        <a:lstStyle/>
        <a:p>
          <a:endParaRPr lang="en-US"/>
        </a:p>
      </dgm:t>
    </dgm:pt>
    <dgm:pt modelId="{D5CF8B5C-16F5-45E5-BA55-FBCF26912259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E4DBA5-DEE8-4364-95FD-DCE5BD1B8486}" type="parTrans" cxnId="{8DD9378E-17DC-4170-AC72-1232B24FC251}">
      <dgm:prSet/>
      <dgm:spPr/>
      <dgm:t>
        <a:bodyPr/>
        <a:lstStyle/>
        <a:p>
          <a:endParaRPr lang="en-US"/>
        </a:p>
      </dgm:t>
    </dgm:pt>
    <dgm:pt modelId="{4F12CA02-C255-4515-A536-1EED2339265E}" type="sibTrans" cxnId="{8DD9378E-17DC-4170-AC72-1232B24FC251}">
      <dgm:prSet/>
      <dgm:spPr/>
      <dgm:t>
        <a:bodyPr/>
        <a:lstStyle/>
        <a:p>
          <a:endParaRPr lang="en-US"/>
        </a:p>
      </dgm:t>
    </dgm:pt>
    <dgm:pt modelId="{0D3C2E46-3FA5-47FD-A1D5-C761C16248C1}">
      <dgm:prSet/>
      <dgm:spPr/>
      <dgm:t>
        <a:bodyPr/>
        <a:lstStyle/>
        <a:p>
          <a:r>
            <a:rPr lang="en-US" dirty="0" smtClean="0"/>
            <a:t>3.1</a:t>
          </a:r>
          <a:endParaRPr lang="en-US" dirty="0"/>
        </a:p>
      </dgm:t>
    </dgm:pt>
    <dgm:pt modelId="{93854F36-6A17-441F-8E05-46C24F92DA77}" type="parTrans" cxnId="{7D40D335-986A-443D-BAA7-4D65D6FCBAF0}">
      <dgm:prSet/>
      <dgm:spPr/>
      <dgm:t>
        <a:bodyPr/>
        <a:lstStyle/>
        <a:p>
          <a:endParaRPr lang="en-US"/>
        </a:p>
      </dgm:t>
    </dgm:pt>
    <dgm:pt modelId="{8EDFFC5C-3D08-48C7-B657-66BBFA6FF6E5}" type="sibTrans" cxnId="{7D40D335-986A-443D-BAA7-4D65D6FCBAF0}">
      <dgm:prSet/>
      <dgm:spPr/>
      <dgm:t>
        <a:bodyPr/>
        <a:lstStyle/>
        <a:p>
          <a:endParaRPr lang="en-US"/>
        </a:p>
      </dgm:t>
    </dgm:pt>
    <dgm:pt modelId="{989E1CB2-2CBA-4534-AB08-F96C3194C73D}">
      <dgm:prSet phldrT="[Text]"/>
      <dgm:spPr/>
      <dgm:t>
        <a:bodyPr/>
        <a:lstStyle/>
        <a:p>
          <a:r>
            <a:rPr lang="en-US" dirty="0" smtClean="0"/>
            <a:t>3.2</a:t>
          </a:r>
          <a:endParaRPr lang="en-US" dirty="0"/>
        </a:p>
      </dgm:t>
    </dgm:pt>
    <dgm:pt modelId="{1F6A38B3-4326-4516-8DFA-79909806A621}" type="sibTrans" cxnId="{C3D10C3D-C2D8-490E-9F50-C19A0750020F}">
      <dgm:prSet/>
      <dgm:spPr/>
      <dgm:t>
        <a:bodyPr/>
        <a:lstStyle/>
        <a:p>
          <a:endParaRPr lang="en-US"/>
        </a:p>
      </dgm:t>
    </dgm:pt>
    <dgm:pt modelId="{A69FBFBB-BCA7-4B7F-9238-631FCF53E4C9}" type="parTrans" cxnId="{C3D10C3D-C2D8-490E-9F50-C19A0750020F}">
      <dgm:prSet/>
      <dgm:spPr/>
      <dgm:t>
        <a:bodyPr/>
        <a:lstStyle/>
        <a:p>
          <a:endParaRPr lang="en-US"/>
        </a:p>
      </dgm:t>
    </dgm:pt>
    <dgm:pt modelId="{4C993029-E7C6-4E8C-B592-6C94A327F745}">
      <dgm:prSet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DF35F0-D9D2-4BA2-A8EA-82DEDA94DEF7}" type="parTrans" cxnId="{2D28908B-1CF7-46CB-A85E-EE11A552C8C0}">
      <dgm:prSet/>
      <dgm:spPr/>
      <dgm:t>
        <a:bodyPr/>
        <a:lstStyle/>
        <a:p>
          <a:endParaRPr lang="en-US"/>
        </a:p>
      </dgm:t>
    </dgm:pt>
    <dgm:pt modelId="{575AA177-1628-4B35-B48E-B82BD0DCD429}" type="sibTrans" cxnId="{2D28908B-1CF7-46CB-A85E-EE11A552C8C0}">
      <dgm:prSet/>
      <dgm:spPr/>
      <dgm:t>
        <a:bodyPr/>
        <a:lstStyle/>
        <a:p>
          <a:endParaRPr lang="en-US"/>
        </a:p>
      </dgm:t>
    </dgm:pt>
    <dgm:pt modelId="{9B9D8889-19E5-4FAD-8A6F-48C3A20652B1}" type="pres">
      <dgm:prSet presAssocID="{A338877A-D59B-4A35-910F-8F496E4753E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5E9FF6-FA8D-4FE0-95B8-13EA91F709B9}" type="pres">
      <dgm:prSet presAssocID="{0D3C2E46-3FA5-47FD-A1D5-C761C16248C1}" presName="composite" presStyleCnt="0"/>
      <dgm:spPr/>
    </dgm:pt>
    <dgm:pt modelId="{10553112-79C8-4FEB-B20A-1A0435D6B5F5}" type="pres">
      <dgm:prSet presAssocID="{0D3C2E46-3FA5-47FD-A1D5-C761C16248C1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E57F6B-1A34-460C-A320-7434F60975FE}" type="pres">
      <dgm:prSet presAssocID="{0D3C2E46-3FA5-47FD-A1D5-C761C16248C1}" presName="descendantText" presStyleLbl="alignAcc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272AED-E2EA-4632-8783-9F3625B26CD2}" type="pres">
      <dgm:prSet presAssocID="{8EDFFC5C-3D08-48C7-B657-66BBFA6FF6E5}" presName="sp" presStyleCnt="0"/>
      <dgm:spPr/>
    </dgm:pt>
    <dgm:pt modelId="{96F32723-BF21-4C43-A05F-5A3C4DA52FE3}" type="pres">
      <dgm:prSet presAssocID="{989E1CB2-2CBA-4534-AB08-F96C3194C73D}" presName="composite" presStyleCnt="0"/>
      <dgm:spPr/>
      <dgm:t>
        <a:bodyPr/>
        <a:lstStyle/>
        <a:p>
          <a:endParaRPr lang="en-US"/>
        </a:p>
      </dgm:t>
    </dgm:pt>
    <dgm:pt modelId="{11379803-ECA8-4204-B619-C726F0831AB5}" type="pres">
      <dgm:prSet presAssocID="{989E1CB2-2CBA-4534-AB08-F96C3194C73D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8294C5-0D28-43CB-A7CF-86758BB9FD7A}" type="pres">
      <dgm:prSet presAssocID="{989E1CB2-2CBA-4534-AB08-F96C3194C73D}" presName="descendantText" presStyleLbl="alignAcc1" presStyleIdx="1" presStyleCnt="4" custLinFactNeighborX="-143" custLinFactNeighborY="15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4DB13-5AC0-4651-847D-73C10E0A1DAD}" type="pres">
      <dgm:prSet presAssocID="{1F6A38B3-4326-4516-8DFA-79909806A621}" presName="sp" presStyleCnt="0"/>
      <dgm:spPr/>
      <dgm:t>
        <a:bodyPr/>
        <a:lstStyle/>
        <a:p>
          <a:endParaRPr lang="en-US"/>
        </a:p>
      </dgm:t>
    </dgm:pt>
    <dgm:pt modelId="{1BB6103E-9346-43F7-9D2F-F65459F7FE69}" type="pres">
      <dgm:prSet presAssocID="{4E49AE35-0212-443D-8F19-4D8FB8103D49}" presName="composite" presStyleCnt="0"/>
      <dgm:spPr/>
      <dgm:t>
        <a:bodyPr/>
        <a:lstStyle/>
        <a:p>
          <a:endParaRPr lang="en-US"/>
        </a:p>
      </dgm:t>
    </dgm:pt>
    <dgm:pt modelId="{9E7CDDCB-13A0-40A9-986D-D6BA931259A9}" type="pres">
      <dgm:prSet presAssocID="{4E49AE35-0212-443D-8F19-4D8FB8103D49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3CED57-AC44-45E8-A7FD-BB6BB827892D}" type="pres">
      <dgm:prSet presAssocID="{4E49AE35-0212-443D-8F19-4D8FB8103D49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51B342-14F4-4145-AC99-7CF21899999C}" type="pres">
      <dgm:prSet presAssocID="{EE63451F-9249-42A1-92E4-71AC29DE5416}" presName="sp" presStyleCnt="0"/>
      <dgm:spPr/>
      <dgm:t>
        <a:bodyPr/>
        <a:lstStyle/>
        <a:p>
          <a:endParaRPr lang="en-US"/>
        </a:p>
      </dgm:t>
    </dgm:pt>
    <dgm:pt modelId="{12CE7D97-D732-485A-888C-AEF06E9845D5}" type="pres">
      <dgm:prSet presAssocID="{E368CB27-F1F5-4C0F-BF20-F2F4D52775E8}" presName="composite" presStyleCnt="0"/>
      <dgm:spPr/>
      <dgm:t>
        <a:bodyPr/>
        <a:lstStyle/>
        <a:p>
          <a:endParaRPr lang="en-US"/>
        </a:p>
      </dgm:t>
    </dgm:pt>
    <dgm:pt modelId="{3B48293F-B410-4ACF-9681-9F1572D8B922}" type="pres">
      <dgm:prSet presAssocID="{E368CB27-F1F5-4C0F-BF20-F2F4D52775E8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BE5FB-E3FA-41B5-9D69-2413BEBE05D2}" type="pres">
      <dgm:prSet presAssocID="{E368CB27-F1F5-4C0F-BF20-F2F4D52775E8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D10C3D-C2D8-490E-9F50-C19A0750020F}" srcId="{A338877A-D59B-4A35-910F-8F496E4753EF}" destId="{989E1CB2-2CBA-4534-AB08-F96C3194C73D}" srcOrd="1" destOrd="0" parTransId="{A69FBFBB-BCA7-4B7F-9238-631FCF53E4C9}" sibTransId="{1F6A38B3-4326-4516-8DFA-79909806A621}"/>
    <dgm:cxn modelId="{7D40D335-986A-443D-BAA7-4D65D6FCBAF0}" srcId="{A338877A-D59B-4A35-910F-8F496E4753EF}" destId="{0D3C2E46-3FA5-47FD-A1D5-C761C16248C1}" srcOrd="0" destOrd="0" parTransId="{93854F36-6A17-441F-8E05-46C24F92DA77}" sibTransId="{8EDFFC5C-3D08-48C7-B657-66BBFA6FF6E5}"/>
    <dgm:cxn modelId="{F204A51B-EA23-4CE9-980D-EAB5AFE66352}" type="presOf" srcId="{E368CB27-F1F5-4C0F-BF20-F2F4D52775E8}" destId="{3B48293F-B410-4ACF-9681-9F1572D8B922}" srcOrd="0" destOrd="0" presId="urn:microsoft.com/office/officeart/2005/8/layout/chevron2"/>
    <dgm:cxn modelId="{DC0BFD82-BA3B-4A34-B64B-36A75A7A9B47}" type="presOf" srcId="{989E1CB2-2CBA-4534-AB08-F96C3194C73D}" destId="{11379803-ECA8-4204-B619-C726F0831AB5}" srcOrd="0" destOrd="0" presId="urn:microsoft.com/office/officeart/2005/8/layout/chevron2"/>
    <dgm:cxn modelId="{D3460D21-E188-472D-8107-781C1B9A67D8}" type="presOf" srcId="{A338877A-D59B-4A35-910F-8F496E4753EF}" destId="{9B9D8889-19E5-4FAD-8A6F-48C3A20652B1}" srcOrd="0" destOrd="0" presId="urn:microsoft.com/office/officeart/2005/8/layout/chevron2"/>
    <dgm:cxn modelId="{CC0BA1D5-E89E-4C0C-8970-B79BAD644BF0}" srcId="{A338877A-D59B-4A35-910F-8F496E4753EF}" destId="{4E49AE35-0212-443D-8F19-4D8FB8103D49}" srcOrd="2" destOrd="0" parTransId="{548AEE42-5238-4D2B-A54A-224C804A0ACD}" sibTransId="{EE63451F-9249-42A1-92E4-71AC29DE5416}"/>
    <dgm:cxn modelId="{7CDA98EA-CCCA-4321-BEDB-0C7E0D9FFFE3}" srcId="{4E49AE35-0212-443D-8F19-4D8FB8103D49}" destId="{FBB4AE42-3DDC-4D06-B37B-9CDC477F1295}" srcOrd="0" destOrd="0" parTransId="{4672463F-AF6C-410A-8406-886A9402FB42}" sibTransId="{9429A4CE-01EB-4753-9C3D-1C72C0573B8E}"/>
    <dgm:cxn modelId="{0293BE86-1D1B-45A8-B3F1-84FDA1748017}" srcId="{A338877A-D59B-4A35-910F-8F496E4753EF}" destId="{E368CB27-F1F5-4C0F-BF20-F2F4D52775E8}" srcOrd="3" destOrd="0" parTransId="{A18713FE-7E10-4DAB-9259-411B44CC100A}" sibTransId="{D57B2C7D-3626-42AA-B18C-6061576F3218}"/>
    <dgm:cxn modelId="{75FE3FF4-77B4-4196-B04D-63AC3CF7B561}" type="presOf" srcId="{0D3C2E46-3FA5-47FD-A1D5-C761C16248C1}" destId="{10553112-79C8-4FEB-B20A-1A0435D6B5F5}" srcOrd="0" destOrd="0" presId="urn:microsoft.com/office/officeart/2005/8/layout/chevron2"/>
    <dgm:cxn modelId="{ADC4F3A8-603D-4190-B0A5-32454F4872F9}" type="presOf" srcId="{D5CF8B5C-16F5-45E5-BA55-FBCF26912259}" destId="{2EDBE5FB-E3FA-41B5-9D69-2413BEBE05D2}" srcOrd="0" destOrd="0" presId="urn:microsoft.com/office/officeart/2005/8/layout/chevron2"/>
    <dgm:cxn modelId="{DE454474-96E5-4E10-91A8-71120CDA3971}" srcId="{989E1CB2-2CBA-4534-AB08-F96C3194C73D}" destId="{AD77FA38-D857-4416-AB7E-30C0253EE341}" srcOrd="0" destOrd="0" parTransId="{7FAB247B-18F1-456D-8AF0-751AAD9C5C94}" sibTransId="{73E94E63-3B4A-4870-95BC-76B19522B4A5}"/>
    <dgm:cxn modelId="{8DD9378E-17DC-4170-AC72-1232B24FC251}" srcId="{E368CB27-F1F5-4C0F-BF20-F2F4D52775E8}" destId="{D5CF8B5C-16F5-45E5-BA55-FBCF26912259}" srcOrd="0" destOrd="0" parTransId="{15E4DBA5-DEE8-4364-95FD-DCE5BD1B8486}" sibTransId="{4F12CA02-C255-4515-A536-1EED2339265E}"/>
    <dgm:cxn modelId="{97392C99-87FF-4263-BAD4-4A8A94095CAF}" type="presOf" srcId="{AD77FA38-D857-4416-AB7E-30C0253EE341}" destId="{D38294C5-0D28-43CB-A7CF-86758BB9FD7A}" srcOrd="0" destOrd="0" presId="urn:microsoft.com/office/officeart/2005/8/layout/chevron2"/>
    <dgm:cxn modelId="{58FD8828-FC42-4BDD-A204-720B4E9A52E7}" type="presOf" srcId="{FBB4AE42-3DDC-4D06-B37B-9CDC477F1295}" destId="{8E3CED57-AC44-45E8-A7FD-BB6BB827892D}" srcOrd="0" destOrd="0" presId="urn:microsoft.com/office/officeart/2005/8/layout/chevron2"/>
    <dgm:cxn modelId="{C3036598-921F-468C-A521-3E83851BC342}" type="presOf" srcId="{4E49AE35-0212-443D-8F19-4D8FB8103D49}" destId="{9E7CDDCB-13A0-40A9-986D-D6BA931259A9}" srcOrd="0" destOrd="0" presId="urn:microsoft.com/office/officeart/2005/8/layout/chevron2"/>
    <dgm:cxn modelId="{2D28908B-1CF7-46CB-A85E-EE11A552C8C0}" srcId="{0D3C2E46-3FA5-47FD-A1D5-C761C16248C1}" destId="{4C993029-E7C6-4E8C-B592-6C94A327F745}" srcOrd="0" destOrd="0" parTransId="{29DF35F0-D9D2-4BA2-A8EA-82DEDA94DEF7}" sibTransId="{575AA177-1628-4B35-B48E-B82BD0DCD429}"/>
    <dgm:cxn modelId="{7DEECCC1-C01F-4C21-A8C0-A3B396EE5DF5}" type="presOf" srcId="{4C993029-E7C6-4E8C-B592-6C94A327F745}" destId="{62E57F6B-1A34-460C-A320-7434F60975FE}" srcOrd="0" destOrd="0" presId="urn:microsoft.com/office/officeart/2005/8/layout/chevron2"/>
    <dgm:cxn modelId="{41FA3F95-C776-4378-8E53-7926C53B4D3F}" type="presParOf" srcId="{9B9D8889-19E5-4FAD-8A6F-48C3A20652B1}" destId="{E55E9FF6-FA8D-4FE0-95B8-13EA91F709B9}" srcOrd="0" destOrd="0" presId="urn:microsoft.com/office/officeart/2005/8/layout/chevron2"/>
    <dgm:cxn modelId="{0612C054-B2ED-41A0-8B4C-8D36FF4554C9}" type="presParOf" srcId="{E55E9FF6-FA8D-4FE0-95B8-13EA91F709B9}" destId="{10553112-79C8-4FEB-B20A-1A0435D6B5F5}" srcOrd="0" destOrd="0" presId="urn:microsoft.com/office/officeart/2005/8/layout/chevron2"/>
    <dgm:cxn modelId="{BEA215BC-2C3C-41AB-9504-C36FF8F0130D}" type="presParOf" srcId="{E55E9FF6-FA8D-4FE0-95B8-13EA91F709B9}" destId="{62E57F6B-1A34-460C-A320-7434F60975FE}" srcOrd="1" destOrd="0" presId="urn:microsoft.com/office/officeart/2005/8/layout/chevron2"/>
    <dgm:cxn modelId="{0F60D7B1-18CC-488E-84AC-333F0DC005FA}" type="presParOf" srcId="{9B9D8889-19E5-4FAD-8A6F-48C3A20652B1}" destId="{03272AED-E2EA-4632-8783-9F3625B26CD2}" srcOrd="1" destOrd="0" presId="urn:microsoft.com/office/officeart/2005/8/layout/chevron2"/>
    <dgm:cxn modelId="{31B130CF-7764-452F-9B6B-8B10903F4D3F}" type="presParOf" srcId="{9B9D8889-19E5-4FAD-8A6F-48C3A20652B1}" destId="{96F32723-BF21-4C43-A05F-5A3C4DA52FE3}" srcOrd="2" destOrd="0" presId="urn:microsoft.com/office/officeart/2005/8/layout/chevron2"/>
    <dgm:cxn modelId="{4DF08C6F-17F6-484E-A749-61AD425081B6}" type="presParOf" srcId="{96F32723-BF21-4C43-A05F-5A3C4DA52FE3}" destId="{11379803-ECA8-4204-B619-C726F0831AB5}" srcOrd="0" destOrd="0" presId="urn:microsoft.com/office/officeart/2005/8/layout/chevron2"/>
    <dgm:cxn modelId="{BDA1174B-BB02-4FFF-9265-5E0607337205}" type="presParOf" srcId="{96F32723-BF21-4C43-A05F-5A3C4DA52FE3}" destId="{D38294C5-0D28-43CB-A7CF-86758BB9FD7A}" srcOrd="1" destOrd="0" presId="urn:microsoft.com/office/officeart/2005/8/layout/chevron2"/>
    <dgm:cxn modelId="{1A3D02E5-FA16-4A5B-9D84-25B3F7FEEAB9}" type="presParOf" srcId="{9B9D8889-19E5-4FAD-8A6F-48C3A20652B1}" destId="{6DA4DB13-5AC0-4651-847D-73C10E0A1DAD}" srcOrd="3" destOrd="0" presId="urn:microsoft.com/office/officeart/2005/8/layout/chevron2"/>
    <dgm:cxn modelId="{D788B4EC-F315-4904-B3FE-552A24E3EF5B}" type="presParOf" srcId="{9B9D8889-19E5-4FAD-8A6F-48C3A20652B1}" destId="{1BB6103E-9346-43F7-9D2F-F65459F7FE69}" srcOrd="4" destOrd="0" presId="urn:microsoft.com/office/officeart/2005/8/layout/chevron2"/>
    <dgm:cxn modelId="{421D9E44-CA8D-488D-9546-46326C36BD3D}" type="presParOf" srcId="{1BB6103E-9346-43F7-9D2F-F65459F7FE69}" destId="{9E7CDDCB-13A0-40A9-986D-D6BA931259A9}" srcOrd="0" destOrd="0" presId="urn:microsoft.com/office/officeart/2005/8/layout/chevron2"/>
    <dgm:cxn modelId="{9C68E3ED-15B9-436D-B5F6-165D950A7D45}" type="presParOf" srcId="{1BB6103E-9346-43F7-9D2F-F65459F7FE69}" destId="{8E3CED57-AC44-45E8-A7FD-BB6BB827892D}" srcOrd="1" destOrd="0" presId="urn:microsoft.com/office/officeart/2005/8/layout/chevron2"/>
    <dgm:cxn modelId="{19A9AC92-BA3A-4E31-9E66-C9D4B32CA9B6}" type="presParOf" srcId="{9B9D8889-19E5-4FAD-8A6F-48C3A20652B1}" destId="{CE51B342-14F4-4145-AC99-7CF21899999C}" srcOrd="5" destOrd="0" presId="urn:microsoft.com/office/officeart/2005/8/layout/chevron2"/>
    <dgm:cxn modelId="{DA19F565-9AE8-4B81-ADAF-C26D3963F660}" type="presParOf" srcId="{9B9D8889-19E5-4FAD-8A6F-48C3A20652B1}" destId="{12CE7D97-D732-485A-888C-AEF06E9845D5}" srcOrd="6" destOrd="0" presId="urn:microsoft.com/office/officeart/2005/8/layout/chevron2"/>
    <dgm:cxn modelId="{1EBBDC6A-D94E-4154-B723-29E37EC6F397}" type="presParOf" srcId="{12CE7D97-D732-485A-888C-AEF06E9845D5}" destId="{3B48293F-B410-4ACF-9681-9F1572D8B922}" srcOrd="0" destOrd="0" presId="urn:microsoft.com/office/officeart/2005/8/layout/chevron2"/>
    <dgm:cxn modelId="{5A429D48-C514-47A4-9626-EB7C7E6D4B21}" type="presParOf" srcId="{12CE7D97-D732-485A-888C-AEF06E9845D5}" destId="{2EDBE5FB-E3FA-41B5-9D69-2413BEBE05D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B06C35-4A2B-4A76-BF5F-361B1C45E854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8DAE8EF-6EFC-4ADF-A449-F50A14A0FDED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4.1</a:t>
          </a:r>
          <a:endParaRPr lang="en-US" sz="2400" b="1" dirty="0">
            <a:solidFill>
              <a:srgbClr val="002060"/>
            </a:solidFill>
          </a:endParaRPr>
        </a:p>
      </dgm:t>
    </dgm:pt>
    <dgm:pt modelId="{EC34EBBC-AC49-4A08-B0BE-39B998CD8E1B}" type="parTrans" cxnId="{3C082683-72D6-49FA-B919-7ADE81D82C78}">
      <dgm:prSet/>
      <dgm:spPr/>
      <dgm:t>
        <a:bodyPr/>
        <a:lstStyle/>
        <a:p>
          <a:endParaRPr lang="en-US"/>
        </a:p>
      </dgm:t>
    </dgm:pt>
    <dgm:pt modelId="{0485BF68-13D5-4081-B030-1406803F5CDD}" type="sibTrans" cxnId="{3C082683-72D6-49FA-B919-7ADE81D82C78}">
      <dgm:prSet/>
      <dgm:spPr/>
      <dgm:t>
        <a:bodyPr/>
        <a:lstStyle/>
        <a:p>
          <a:endParaRPr lang="en-US"/>
        </a:p>
      </dgm:t>
    </dgm:pt>
    <dgm:pt modelId="{1C0A3768-E129-445E-BDD8-EEAF413BCF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40F1D8-F89C-4F95-AE86-701ECE284394}" type="parTrans" cxnId="{59AAA70D-DB25-4736-B4BD-41F4FD833E85}">
      <dgm:prSet/>
      <dgm:spPr/>
      <dgm:t>
        <a:bodyPr/>
        <a:lstStyle/>
        <a:p>
          <a:endParaRPr lang="en-US"/>
        </a:p>
      </dgm:t>
    </dgm:pt>
    <dgm:pt modelId="{09A7730C-75B4-430A-A437-577F1371B9E8}" type="sibTrans" cxnId="{59AAA70D-DB25-4736-B4BD-41F4FD833E85}">
      <dgm:prSet/>
      <dgm:spPr/>
      <dgm:t>
        <a:bodyPr/>
        <a:lstStyle/>
        <a:p>
          <a:endParaRPr lang="en-US"/>
        </a:p>
      </dgm:t>
    </dgm:pt>
    <dgm:pt modelId="{57D02936-8CC5-462E-8D18-41EFD9BB8AF3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4.2</a:t>
          </a:r>
          <a:endParaRPr lang="en-US" sz="2400" b="1" dirty="0">
            <a:solidFill>
              <a:srgbClr val="002060"/>
            </a:solidFill>
          </a:endParaRPr>
        </a:p>
      </dgm:t>
    </dgm:pt>
    <dgm:pt modelId="{D997DA00-4089-4035-9064-602EF0CF6694}" type="parTrans" cxnId="{43A70602-7C46-4F4F-9CF0-2FF0A22CA054}">
      <dgm:prSet/>
      <dgm:spPr/>
      <dgm:t>
        <a:bodyPr/>
        <a:lstStyle/>
        <a:p>
          <a:endParaRPr lang="en-US"/>
        </a:p>
      </dgm:t>
    </dgm:pt>
    <dgm:pt modelId="{563692F7-6A6F-46AA-8141-8B86DCE5BDFD}" type="sibTrans" cxnId="{43A70602-7C46-4F4F-9CF0-2FF0A22CA054}">
      <dgm:prSet/>
      <dgm:spPr/>
      <dgm:t>
        <a:bodyPr/>
        <a:lstStyle/>
        <a:p>
          <a:endParaRPr lang="en-US"/>
        </a:p>
      </dgm:t>
    </dgm:pt>
    <dgm:pt modelId="{B34DF215-31D1-4037-B27A-4E4E4E3A6FA4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175AA1-8A5C-430E-9256-A0FB93647A8B}" type="parTrans" cxnId="{7399BFA8-9DDE-43A8-9158-9438F8E388B5}">
      <dgm:prSet/>
      <dgm:spPr/>
      <dgm:t>
        <a:bodyPr/>
        <a:lstStyle/>
        <a:p>
          <a:endParaRPr lang="en-US"/>
        </a:p>
      </dgm:t>
    </dgm:pt>
    <dgm:pt modelId="{FE25D6C4-9AE9-41E5-AB27-C53AA9ACCF58}" type="sibTrans" cxnId="{7399BFA8-9DDE-43A8-9158-9438F8E388B5}">
      <dgm:prSet/>
      <dgm:spPr/>
      <dgm:t>
        <a:bodyPr/>
        <a:lstStyle/>
        <a:p>
          <a:endParaRPr lang="en-US"/>
        </a:p>
      </dgm:t>
    </dgm:pt>
    <dgm:pt modelId="{6AF728CA-2C6B-4983-AF5D-D01C4FDEF38A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4.3</a:t>
          </a:r>
          <a:endParaRPr lang="en-US" sz="2400" b="1" dirty="0">
            <a:solidFill>
              <a:srgbClr val="002060"/>
            </a:solidFill>
          </a:endParaRPr>
        </a:p>
      </dgm:t>
    </dgm:pt>
    <dgm:pt modelId="{4DE2BC30-B855-4D57-87E7-431EFF4D186E}" type="parTrans" cxnId="{996F4608-270E-4E27-9000-A216507FFEED}">
      <dgm:prSet/>
      <dgm:spPr/>
      <dgm:t>
        <a:bodyPr/>
        <a:lstStyle/>
        <a:p>
          <a:endParaRPr lang="en-US"/>
        </a:p>
      </dgm:t>
    </dgm:pt>
    <dgm:pt modelId="{17B9D663-248D-4CE6-A943-BB86C9644E6E}" type="sibTrans" cxnId="{996F4608-270E-4E27-9000-A216507FFEED}">
      <dgm:prSet/>
      <dgm:spPr/>
      <dgm:t>
        <a:bodyPr/>
        <a:lstStyle/>
        <a:p>
          <a:endParaRPr lang="en-US"/>
        </a:p>
      </dgm:t>
    </dgm:pt>
    <dgm:pt modelId="{5D0E5812-A413-41F9-8E5B-BAC3AE96949F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E4DFD1-7198-47BF-B04F-CA3127EE993A}" type="parTrans" cxnId="{95694C75-9D7C-4C13-9E94-22B5A9A57677}">
      <dgm:prSet/>
      <dgm:spPr/>
      <dgm:t>
        <a:bodyPr/>
        <a:lstStyle/>
        <a:p>
          <a:endParaRPr lang="en-US"/>
        </a:p>
      </dgm:t>
    </dgm:pt>
    <dgm:pt modelId="{958E7A6A-23CF-4510-A5C3-44B02DCA094A}" type="sibTrans" cxnId="{95694C75-9D7C-4C13-9E94-22B5A9A57677}">
      <dgm:prSet/>
      <dgm:spPr/>
      <dgm:t>
        <a:bodyPr/>
        <a:lstStyle/>
        <a:p>
          <a:endParaRPr lang="en-US"/>
        </a:p>
      </dgm:t>
    </dgm:pt>
    <dgm:pt modelId="{11C04E69-3409-44E5-8ED4-64D183760C4D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4.4</a:t>
          </a:r>
          <a:endParaRPr lang="en-US" sz="2400" b="1" dirty="0">
            <a:solidFill>
              <a:srgbClr val="002060"/>
            </a:solidFill>
          </a:endParaRPr>
        </a:p>
      </dgm:t>
    </dgm:pt>
    <dgm:pt modelId="{C43E49C9-9BB9-44D8-A8C6-A39D5A1AF121}" type="parTrans" cxnId="{11F3FB1F-E3F6-450E-9BCD-B77DDD7763AF}">
      <dgm:prSet/>
      <dgm:spPr/>
      <dgm:t>
        <a:bodyPr/>
        <a:lstStyle/>
        <a:p>
          <a:endParaRPr lang="en-US"/>
        </a:p>
      </dgm:t>
    </dgm:pt>
    <dgm:pt modelId="{2E0E90A5-4075-440F-A7E0-4E6FCDA9BADA}" type="sibTrans" cxnId="{11F3FB1F-E3F6-450E-9BCD-B77DDD7763AF}">
      <dgm:prSet/>
      <dgm:spPr/>
      <dgm:t>
        <a:bodyPr/>
        <a:lstStyle/>
        <a:p>
          <a:endParaRPr lang="en-US"/>
        </a:p>
      </dgm:t>
    </dgm:pt>
    <dgm:pt modelId="{A7798368-1465-4331-83DD-290FD7E26948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EDB78E-F2E7-42FF-84E7-1CE3A3BA4DF3}" type="parTrans" cxnId="{FEF79614-25F0-4448-9727-F1508AE95C08}">
      <dgm:prSet/>
      <dgm:spPr/>
      <dgm:t>
        <a:bodyPr/>
        <a:lstStyle/>
        <a:p>
          <a:endParaRPr lang="en-US"/>
        </a:p>
      </dgm:t>
    </dgm:pt>
    <dgm:pt modelId="{AE00F7DF-3362-41D5-8CA7-7C9EA26C1B03}" type="sibTrans" cxnId="{FEF79614-25F0-4448-9727-F1508AE95C08}">
      <dgm:prSet/>
      <dgm:spPr/>
      <dgm:t>
        <a:bodyPr/>
        <a:lstStyle/>
        <a:p>
          <a:endParaRPr lang="en-US"/>
        </a:p>
      </dgm:t>
    </dgm:pt>
    <dgm:pt modelId="{79A5D30A-CE19-4F99-B93C-F1EB7E2AD4F7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4.5</a:t>
          </a:r>
          <a:endParaRPr lang="en-US" sz="2400" b="1" dirty="0">
            <a:solidFill>
              <a:srgbClr val="002060"/>
            </a:solidFill>
          </a:endParaRPr>
        </a:p>
      </dgm:t>
    </dgm:pt>
    <dgm:pt modelId="{6731CF84-9AD5-4B27-80B5-5E26A9BBD34D}" type="parTrans" cxnId="{A8AA0249-3AF3-4881-97D7-04BC039A1D74}">
      <dgm:prSet/>
      <dgm:spPr/>
      <dgm:t>
        <a:bodyPr/>
        <a:lstStyle/>
        <a:p>
          <a:endParaRPr lang="en-US"/>
        </a:p>
      </dgm:t>
    </dgm:pt>
    <dgm:pt modelId="{37579227-E2F8-47D1-8F01-D67ECAE3E951}" type="sibTrans" cxnId="{A8AA0249-3AF3-4881-97D7-04BC039A1D74}">
      <dgm:prSet/>
      <dgm:spPr/>
      <dgm:t>
        <a:bodyPr/>
        <a:lstStyle/>
        <a:p>
          <a:endParaRPr lang="en-US"/>
        </a:p>
      </dgm:t>
    </dgm:pt>
    <dgm:pt modelId="{885132C9-3629-4A4F-97EA-6B67240CDCF6}">
      <dgm:prSet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1C1E1D-DF1C-43E9-942D-93A0EB7A0F66}" type="parTrans" cxnId="{D62C8F63-0188-4BC1-8F6C-8CDB42A47842}">
      <dgm:prSet/>
      <dgm:spPr/>
      <dgm:t>
        <a:bodyPr/>
        <a:lstStyle/>
        <a:p>
          <a:endParaRPr lang="en-US"/>
        </a:p>
      </dgm:t>
    </dgm:pt>
    <dgm:pt modelId="{9D0816DC-415F-4ED3-9961-0CB34ABF7321}" type="sibTrans" cxnId="{D62C8F63-0188-4BC1-8F6C-8CDB42A47842}">
      <dgm:prSet/>
      <dgm:spPr/>
      <dgm:t>
        <a:bodyPr/>
        <a:lstStyle/>
        <a:p>
          <a:endParaRPr lang="en-US"/>
        </a:p>
      </dgm:t>
    </dgm:pt>
    <dgm:pt modelId="{E8FE3A5B-1385-4086-BB6C-9612EADE20A1}" type="pres">
      <dgm:prSet presAssocID="{E4B06C35-4A2B-4A76-BF5F-361B1C45E8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40DFF-D297-4D9B-9209-6845548486AB}" type="pres">
      <dgm:prSet presAssocID="{28DAE8EF-6EFC-4ADF-A449-F50A14A0FDED}" presName="linNode" presStyleCnt="0"/>
      <dgm:spPr/>
    </dgm:pt>
    <dgm:pt modelId="{ED6DAACD-E26D-4E07-A4CA-B14852BFDE2A}" type="pres">
      <dgm:prSet presAssocID="{28DAE8EF-6EFC-4ADF-A449-F50A14A0FDED}" presName="parentText" presStyleLbl="node1" presStyleIdx="0" presStyleCnt="5" custScaleX="311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1FB5B-3724-4150-9A7D-350011B67DB6}" type="pres">
      <dgm:prSet presAssocID="{28DAE8EF-6EFC-4ADF-A449-F50A14A0FDED}" presName="descendantText" presStyleLbl="alignAccFollowNode1" presStyleIdx="0" presStyleCnt="5" custScaleX="1517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FE143-4CE9-4205-AEBC-C7ECDA95809E}" type="pres">
      <dgm:prSet presAssocID="{0485BF68-13D5-4081-B030-1406803F5CDD}" presName="sp" presStyleCnt="0"/>
      <dgm:spPr/>
    </dgm:pt>
    <dgm:pt modelId="{D92D70D1-FDA8-4DE4-8BE3-435FCEF229BD}" type="pres">
      <dgm:prSet presAssocID="{57D02936-8CC5-462E-8D18-41EFD9BB8AF3}" presName="linNode" presStyleCnt="0"/>
      <dgm:spPr/>
    </dgm:pt>
    <dgm:pt modelId="{0E5E14A9-2605-4941-9E6A-57A0670A28BB}" type="pres">
      <dgm:prSet presAssocID="{57D02936-8CC5-462E-8D18-41EFD9BB8AF3}" presName="parentText" presStyleLbl="node1" presStyleIdx="1" presStyleCnt="5" custFlipHor="1" custScaleX="3822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E7460D-A106-4565-90F0-0A9B76802EA7}" type="pres">
      <dgm:prSet presAssocID="{57D02936-8CC5-462E-8D18-41EFD9BB8AF3}" presName="descendantText" presStyleLbl="alignAccFollowNode1" presStyleIdx="1" presStyleCnt="5" custScaleX="185290" custScaleY="100156" custLinFactNeighborX="-783" custLinFactNeighborY="60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6BF9DE-4371-422B-95AD-B5786F63ED57}" type="pres">
      <dgm:prSet presAssocID="{563692F7-6A6F-46AA-8141-8B86DCE5BDFD}" presName="sp" presStyleCnt="0"/>
      <dgm:spPr/>
    </dgm:pt>
    <dgm:pt modelId="{9AC40BAB-3F7A-4859-BC54-5F7F95E4FEE3}" type="pres">
      <dgm:prSet presAssocID="{6AF728CA-2C6B-4983-AF5D-D01C4FDEF38A}" presName="linNode" presStyleCnt="0"/>
      <dgm:spPr/>
    </dgm:pt>
    <dgm:pt modelId="{9CEF29B8-5389-46E5-9667-E0FED8AC179F}" type="pres">
      <dgm:prSet presAssocID="{6AF728CA-2C6B-4983-AF5D-D01C4FDEF38A}" presName="parentText" presStyleLbl="node1" presStyleIdx="2" presStyleCnt="5" custScaleX="9049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F47843-DB6E-4C3A-A632-F357CB27A050}" type="pres">
      <dgm:prSet presAssocID="{6AF728CA-2C6B-4983-AF5D-D01C4FDEF38A}" presName="descendantText" presStyleLbl="alignAccFollowNode1" presStyleIdx="2" presStyleCnt="5" custScaleX="439009" custScaleY="1000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1D6EE6-A386-4345-ACFC-7DAB31103B33}" type="pres">
      <dgm:prSet presAssocID="{17B9D663-248D-4CE6-A943-BB86C9644E6E}" presName="sp" presStyleCnt="0"/>
      <dgm:spPr/>
    </dgm:pt>
    <dgm:pt modelId="{6116764C-734E-44E1-A3CB-3F9F52D5327D}" type="pres">
      <dgm:prSet presAssocID="{11C04E69-3409-44E5-8ED4-64D183760C4D}" presName="linNode" presStyleCnt="0"/>
      <dgm:spPr/>
    </dgm:pt>
    <dgm:pt modelId="{B7FAADD1-92BB-4516-857D-F6F57158FFCD}" type="pres">
      <dgm:prSet presAssocID="{11C04E69-3409-44E5-8ED4-64D183760C4D}" presName="parentText" presStyleLbl="node1" presStyleIdx="3" presStyleCnt="5" custScaleX="360885" custLinFactNeighborX="-1085" custLinFactNeighborY="-63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06CE59-006A-40B5-9382-2558F28260B6}" type="pres">
      <dgm:prSet presAssocID="{11C04E69-3409-44E5-8ED4-64D183760C4D}" presName="descendantText" presStyleLbl="alignAccFollowNode1" presStyleIdx="3" presStyleCnt="5" custScaleX="1748634" custScaleY="100198" custLinFactNeighborX="-16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743983-271A-4DBE-8845-83D36F77B449}" type="pres">
      <dgm:prSet presAssocID="{2E0E90A5-4075-440F-A7E0-4E6FCDA9BADA}" presName="sp" presStyleCnt="0"/>
      <dgm:spPr/>
    </dgm:pt>
    <dgm:pt modelId="{51BC0972-216C-4B61-B7D5-EBFF2541E47C}" type="pres">
      <dgm:prSet presAssocID="{79A5D30A-CE19-4F99-B93C-F1EB7E2AD4F7}" presName="linNode" presStyleCnt="0"/>
      <dgm:spPr/>
    </dgm:pt>
    <dgm:pt modelId="{F4A09044-0E53-4769-BEED-8475DE892B06}" type="pres">
      <dgm:prSet presAssocID="{79A5D30A-CE19-4F99-B93C-F1EB7E2AD4F7}" presName="parentText" presStyleLbl="node1" presStyleIdx="4" presStyleCnt="5" custScaleX="3590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CE3A-3064-4136-96A0-B7749D955401}" type="pres">
      <dgm:prSet presAssocID="{79A5D30A-CE19-4F99-B93C-F1EB7E2AD4F7}" presName="descendantText" presStyleLbl="alignAccFollowNode1" presStyleIdx="4" presStyleCnt="5" custScaleX="174128" custScaleY="1001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F79614-25F0-4448-9727-F1508AE95C08}" srcId="{11C04E69-3409-44E5-8ED4-64D183760C4D}" destId="{A7798368-1465-4331-83DD-290FD7E26948}" srcOrd="0" destOrd="0" parTransId="{CCEDB78E-F2E7-42FF-84E7-1CE3A3BA4DF3}" sibTransId="{AE00F7DF-3362-41D5-8CA7-7C9EA26C1B03}"/>
    <dgm:cxn modelId="{996F4608-270E-4E27-9000-A216507FFEED}" srcId="{E4B06C35-4A2B-4A76-BF5F-361B1C45E854}" destId="{6AF728CA-2C6B-4983-AF5D-D01C4FDEF38A}" srcOrd="2" destOrd="0" parTransId="{4DE2BC30-B855-4D57-87E7-431EFF4D186E}" sibTransId="{17B9D663-248D-4CE6-A943-BB86C9644E6E}"/>
    <dgm:cxn modelId="{B45BC278-313F-4D8E-9C20-EBF4D16760E3}" type="presOf" srcId="{5D0E5812-A413-41F9-8E5B-BAC3AE96949F}" destId="{8CF47843-DB6E-4C3A-A632-F357CB27A050}" srcOrd="0" destOrd="0" presId="urn:microsoft.com/office/officeart/2005/8/layout/vList5"/>
    <dgm:cxn modelId="{95694C75-9D7C-4C13-9E94-22B5A9A57677}" srcId="{6AF728CA-2C6B-4983-AF5D-D01C4FDEF38A}" destId="{5D0E5812-A413-41F9-8E5B-BAC3AE96949F}" srcOrd="0" destOrd="0" parTransId="{CDE4DFD1-7198-47BF-B04F-CA3127EE993A}" sibTransId="{958E7A6A-23CF-4510-A5C3-44B02DCA094A}"/>
    <dgm:cxn modelId="{11F3FB1F-E3F6-450E-9BCD-B77DDD7763AF}" srcId="{E4B06C35-4A2B-4A76-BF5F-361B1C45E854}" destId="{11C04E69-3409-44E5-8ED4-64D183760C4D}" srcOrd="3" destOrd="0" parTransId="{C43E49C9-9BB9-44D8-A8C6-A39D5A1AF121}" sibTransId="{2E0E90A5-4075-440F-A7E0-4E6FCDA9BADA}"/>
    <dgm:cxn modelId="{96621BC1-09DB-4BD4-B46B-2AFED3BEF21E}" type="presOf" srcId="{A7798368-1465-4331-83DD-290FD7E26948}" destId="{C906CE59-006A-40B5-9382-2558F28260B6}" srcOrd="0" destOrd="0" presId="urn:microsoft.com/office/officeart/2005/8/layout/vList5"/>
    <dgm:cxn modelId="{5EADA493-507C-4B6F-91F3-A5EF1A1BB5B3}" type="presOf" srcId="{28DAE8EF-6EFC-4ADF-A449-F50A14A0FDED}" destId="{ED6DAACD-E26D-4E07-A4CA-B14852BFDE2A}" srcOrd="0" destOrd="0" presId="urn:microsoft.com/office/officeart/2005/8/layout/vList5"/>
    <dgm:cxn modelId="{CDCB5E68-B2E3-42FD-AB9E-CBA9676F7027}" type="presOf" srcId="{6AF728CA-2C6B-4983-AF5D-D01C4FDEF38A}" destId="{9CEF29B8-5389-46E5-9667-E0FED8AC179F}" srcOrd="0" destOrd="0" presId="urn:microsoft.com/office/officeart/2005/8/layout/vList5"/>
    <dgm:cxn modelId="{59AAA70D-DB25-4736-B4BD-41F4FD833E85}" srcId="{28DAE8EF-6EFC-4ADF-A449-F50A14A0FDED}" destId="{1C0A3768-E129-445E-BDD8-EEAF413BCF2B}" srcOrd="0" destOrd="0" parTransId="{1740F1D8-F89C-4F95-AE86-701ECE284394}" sibTransId="{09A7730C-75B4-430A-A437-577F1371B9E8}"/>
    <dgm:cxn modelId="{A022C37A-20D3-4B9A-BDA8-3C9DB794A89F}" type="presOf" srcId="{79A5D30A-CE19-4F99-B93C-F1EB7E2AD4F7}" destId="{F4A09044-0E53-4769-BEED-8475DE892B06}" srcOrd="0" destOrd="0" presId="urn:microsoft.com/office/officeart/2005/8/layout/vList5"/>
    <dgm:cxn modelId="{A8AA0249-3AF3-4881-97D7-04BC039A1D74}" srcId="{E4B06C35-4A2B-4A76-BF5F-361B1C45E854}" destId="{79A5D30A-CE19-4F99-B93C-F1EB7E2AD4F7}" srcOrd="4" destOrd="0" parTransId="{6731CF84-9AD5-4B27-80B5-5E26A9BBD34D}" sibTransId="{37579227-E2F8-47D1-8F01-D67ECAE3E951}"/>
    <dgm:cxn modelId="{195B5AC5-7026-4E71-8ED9-D05B6543C1AE}" type="presOf" srcId="{57D02936-8CC5-462E-8D18-41EFD9BB8AF3}" destId="{0E5E14A9-2605-4941-9E6A-57A0670A28BB}" srcOrd="0" destOrd="0" presId="urn:microsoft.com/office/officeart/2005/8/layout/vList5"/>
    <dgm:cxn modelId="{69A7E19F-F15D-4575-ADE4-0E62BBE2B6AE}" type="presOf" srcId="{1C0A3768-E129-445E-BDD8-EEAF413BCF2B}" destId="{7851FB5B-3724-4150-9A7D-350011B67DB6}" srcOrd="0" destOrd="0" presId="urn:microsoft.com/office/officeart/2005/8/layout/vList5"/>
    <dgm:cxn modelId="{43A70602-7C46-4F4F-9CF0-2FF0A22CA054}" srcId="{E4B06C35-4A2B-4A76-BF5F-361B1C45E854}" destId="{57D02936-8CC5-462E-8D18-41EFD9BB8AF3}" srcOrd="1" destOrd="0" parTransId="{D997DA00-4089-4035-9064-602EF0CF6694}" sibTransId="{563692F7-6A6F-46AA-8141-8B86DCE5BDFD}"/>
    <dgm:cxn modelId="{3C082683-72D6-49FA-B919-7ADE81D82C78}" srcId="{E4B06C35-4A2B-4A76-BF5F-361B1C45E854}" destId="{28DAE8EF-6EFC-4ADF-A449-F50A14A0FDED}" srcOrd="0" destOrd="0" parTransId="{EC34EBBC-AC49-4A08-B0BE-39B998CD8E1B}" sibTransId="{0485BF68-13D5-4081-B030-1406803F5CDD}"/>
    <dgm:cxn modelId="{D62C8F63-0188-4BC1-8F6C-8CDB42A47842}" srcId="{79A5D30A-CE19-4F99-B93C-F1EB7E2AD4F7}" destId="{885132C9-3629-4A4F-97EA-6B67240CDCF6}" srcOrd="0" destOrd="0" parTransId="{C71C1E1D-DF1C-43E9-942D-93A0EB7A0F66}" sibTransId="{9D0816DC-415F-4ED3-9961-0CB34ABF7321}"/>
    <dgm:cxn modelId="{6E3B9945-3D2D-42DC-A183-15A6ACC5B0D9}" type="presOf" srcId="{885132C9-3629-4A4F-97EA-6B67240CDCF6}" destId="{5B15CE3A-3064-4136-96A0-B7749D955401}" srcOrd="0" destOrd="0" presId="urn:microsoft.com/office/officeart/2005/8/layout/vList5"/>
    <dgm:cxn modelId="{7399BFA8-9DDE-43A8-9158-9438F8E388B5}" srcId="{57D02936-8CC5-462E-8D18-41EFD9BB8AF3}" destId="{B34DF215-31D1-4037-B27A-4E4E4E3A6FA4}" srcOrd="0" destOrd="0" parTransId="{40175AA1-8A5C-430E-9256-A0FB93647A8B}" sibTransId="{FE25D6C4-9AE9-41E5-AB27-C53AA9ACCF58}"/>
    <dgm:cxn modelId="{D8880A15-348E-4F58-B403-3D36966FB742}" type="presOf" srcId="{B34DF215-31D1-4037-B27A-4E4E4E3A6FA4}" destId="{15E7460D-A106-4565-90F0-0A9B76802EA7}" srcOrd="0" destOrd="0" presId="urn:microsoft.com/office/officeart/2005/8/layout/vList5"/>
    <dgm:cxn modelId="{BE75B170-6A11-42AA-98DF-BC48C75A9D17}" type="presOf" srcId="{E4B06C35-4A2B-4A76-BF5F-361B1C45E854}" destId="{E8FE3A5B-1385-4086-BB6C-9612EADE20A1}" srcOrd="0" destOrd="0" presId="urn:microsoft.com/office/officeart/2005/8/layout/vList5"/>
    <dgm:cxn modelId="{70DD2640-706F-4115-9C1B-3D3DD8A113E2}" type="presOf" srcId="{11C04E69-3409-44E5-8ED4-64D183760C4D}" destId="{B7FAADD1-92BB-4516-857D-F6F57158FFCD}" srcOrd="0" destOrd="0" presId="urn:microsoft.com/office/officeart/2005/8/layout/vList5"/>
    <dgm:cxn modelId="{36C101C9-C394-4135-AA94-53CF612D4174}" type="presParOf" srcId="{E8FE3A5B-1385-4086-BB6C-9612EADE20A1}" destId="{74940DFF-D297-4D9B-9209-6845548486AB}" srcOrd="0" destOrd="0" presId="urn:microsoft.com/office/officeart/2005/8/layout/vList5"/>
    <dgm:cxn modelId="{76AB02EB-97E0-4D60-A019-C6E559209749}" type="presParOf" srcId="{74940DFF-D297-4D9B-9209-6845548486AB}" destId="{ED6DAACD-E26D-4E07-A4CA-B14852BFDE2A}" srcOrd="0" destOrd="0" presId="urn:microsoft.com/office/officeart/2005/8/layout/vList5"/>
    <dgm:cxn modelId="{A6B4C70B-9059-40E7-90EE-1D55A3033507}" type="presParOf" srcId="{74940DFF-D297-4D9B-9209-6845548486AB}" destId="{7851FB5B-3724-4150-9A7D-350011B67DB6}" srcOrd="1" destOrd="0" presId="urn:microsoft.com/office/officeart/2005/8/layout/vList5"/>
    <dgm:cxn modelId="{CB4DAADC-2FB5-42AF-9AA3-EE0B165410EC}" type="presParOf" srcId="{E8FE3A5B-1385-4086-BB6C-9612EADE20A1}" destId="{03CFE143-4CE9-4205-AEBC-C7ECDA95809E}" srcOrd="1" destOrd="0" presId="urn:microsoft.com/office/officeart/2005/8/layout/vList5"/>
    <dgm:cxn modelId="{6D62765E-F9D7-4F6D-88E1-9462185FC7D5}" type="presParOf" srcId="{E8FE3A5B-1385-4086-BB6C-9612EADE20A1}" destId="{D92D70D1-FDA8-4DE4-8BE3-435FCEF229BD}" srcOrd="2" destOrd="0" presId="urn:microsoft.com/office/officeart/2005/8/layout/vList5"/>
    <dgm:cxn modelId="{F091BD1F-B94D-4ECC-B574-59B7A68294F3}" type="presParOf" srcId="{D92D70D1-FDA8-4DE4-8BE3-435FCEF229BD}" destId="{0E5E14A9-2605-4941-9E6A-57A0670A28BB}" srcOrd="0" destOrd="0" presId="urn:microsoft.com/office/officeart/2005/8/layout/vList5"/>
    <dgm:cxn modelId="{B9BEBB68-F537-4DB3-B9F6-F9C1B3EA97EB}" type="presParOf" srcId="{D92D70D1-FDA8-4DE4-8BE3-435FCEF229BD}" destId="{15E7460D-A106-4565-90F0-0A9B76802EA7}" srcOrd="1" destOrd="0" presId="urn:microsoft.com/office/officeart/2005/8/layout/vList5"/>
    <dgm:cxn modelId="{59991948-E1F6-4878-9274-D5D2A46075F2}" type="presParOf" srcId="{E8FE3A5B-1385-4086-BB6C-9612EADE20A1}" destId="{AF6BF9DE-4371-422B-95AD-B5786F63ED57}" srcOrd="3" destOrd="0" presId="urn:microsoft.com/office/officeart/2005/8/layout/vList5"/>
    <dgm:cxn modelId="{BCF0BD5A-3F2B-4B1D-B938-B96922A57762}" type="presParOf" srcId="{E8FE3A5B-1385-4086-BB6C-9612EADE20A1}" destId="{9AC40BAB-3F7A-4859-BC54-5F7F95E4FEE3}" srcOrd="4" destOrd="0" presId="urn:microsoft.com/office/officeart/2005/8/layout/vList5"/>
    <dgm:cxn modelId="{B6F6E0C3-E8EB-4B2D-B9EC-3E75523A094A}" type="presParOf" srcId="{9AC40BAB-3F7A-4859-BC54-5F7F95E4FEE3}" destId="{9CEF29B8-5389-46E5-9667-E0FED8AC179F}" srcOrd="0" destOrd="0" presId="urn:microsoft.com/office/officeart/2005/8/layout/vList5"/>
    <dgm:cxn modelId="{F37D8C50-431D-434C-8303-9253060973AD}" type="presParOf" srcId="{9AC40BAB-3F7A-4859-BC54-5F7F95E4FEE3}" destId="{8CF47843-DB6E-4C3A-A632-F357CB27A050}" srcOrd="1" destOrd="0" presId="urn:microsoft.com/office/officeart/2005/8/layout/vList5"/>
    <dgm:cxn modelId="{CCA709AF-9E39-42BA-B496-EADC6DD737A1}" type="presParOf" srcId="{E8FE3A5B-1385-4086-BB6C-9612EADE20A1}" destId="{DF1D6EE6-A386-4345-ACFC-7DAB31103B33}" srcOrd="5" destOrd="0" presId="urn:microsoft.com/office/officeart/2005/8/layout/vList5"/>
    <dgm:cxn modelId="{48F88339-966E-4436-A562-8A3157481AB6}" type="presParOf" srcId="{E8FE3A5B-1385-4086-BB6C-9612EADE20A1}" destId="{6116764C-734E-44E1-A3CB-3F9F52D5327D}" srcOrd="6" destOrd="0" presId="urn:microsoft.com/office/officeart/2005/8/layout/vList5"/>
    <dgm:cxn modelId="{23C7A588-6977-4637-ACA7-FFA904375E6E}" type="presParOf" srcId="{6116764C-734E-44E1-A3CB-3F9F52D5327D}" destId="{B7FAADD1-92BB-4516-857D-F6F57158FFCD}" srcOrd="0" destOrd="0" presId="urn:microsoft.com/office/officeart/2005/8/layout/vList5"/>
    <dgm:cxn modelId="{44725C24-67AC-43B5-9A52-630F727B50E3}" type="presParOf" srcId="{6116764C-734E-44E1-A3CB-3F9F52D5327D}" destId="{C906CE59-006A-40B5-9382-2558F28260B6}" srcOrd="1" destOrd="0" presId="urn:microsoft.com/office/officeart/2005/8/layout/vList5"/>
    <dgm:cxn modelId="{AE9A31E0-FB7B-44AE-9420-ADD4ECBDE4FA}" type="presParOf" srcId="{E8FE3A5B-1385-4086-BB6C-9612EADE20A1}" destId="{99743983-271A-4DBE-8845-83D36F77B449}" srcOrd="7" destOrd="0" presId="urn:microsoft.com/office/officeart/2005/8/layout/vList5"/>
    <dgm:cxn modelId="{3B95D19C-0869-4CEB-A82F-410EB81FA8AE}" type="presParOf" srcId="{E8FE3A5B-1385-4086-BB6C-9612EADE20A1}" destId="{51BC0972-216C-4B61-B7D5-EBFF2541E47C}" srcOrd="8" destOrd="0" presId="urn:microsoft.com/office/officeart/2005/8/layout/vList5"/>
    <dgm:cxn modelId="{5BED72E1-B988-4C24-9610-2175CA5EFE7C}" type="presParOf" srcId="{51BC0972-216C-4B61-B7D5-EBFF2541E47C}" destId="{F4A09044-0E53-4769-BEED-8475DE892B06}" srcOrd="0" destOrd="0" presId="urn:microsoft.com/office/officeart/2005/8/layout/vList5"/>
    <dgm:cxn modelId="{7AAB7C84-4ABA-44C8-817B-63C59E6310CC}" type="presParOf" srcId="{51BC0972-216C-4B61-B7D5-EBFF2541E47C}" destId="{5B15CE3A-3064-4136-96A0-B7749D9554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2AFC23-DDFF-4912-8ECE-1BC2B58E0466}" type="doc">
      <dgm:prSet loTypeId="urn:microsoft.com/office/officeart/2005/8/layout/hierarchy3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78B7FE-FED1-4702-B19E-A28D92303BC6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9C0E8-EA32-465A-808A-3DB78D3D34B1}" type="parTrans" cxnId="{F3A9D4E9-C5B9-43DA-B55C-F970DB1F9CD9}">
      <dgm:prSet/>
      <dgm:spPr/>
      <dgm:t>
        <a:bodyPr/>
        <a:lstStyle/>
        <a:p>
          <a:endParaRPr lang="en-US"/>
        </a:p>
      </dgm:t>
    </dgm:pt>
    <dgm:pt modelId="{3EAC6654-07E6-4A48-93B6-0725FA2C2D61}" type="sibTrans" cxnId="{F3A9D4E9-C5B9-43DA-B55C-F970DB1F9CD9}">
      <dgm:prSet/>
      <dgm:spPr/>
      <dgm:t>
        <a:bodyPr/>
        <a:lstStyle/>
        <a:p>
          <a:endParaRPr lang="en-US"/>
        </a:p>
      </dgm:t>
    </dgm:pt>
    <dgm:pt modelId="{3D49AC33-135E-4B02-A02E-C0FBE8B08A6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EB9388-50C4-4E5D-9540-8C331C4DC0EF}" type="parTrans" cxnId="{D432D60F-8FE4-4F4D-BFA4-B8596182F452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F69F191A-8A66-4C31-BDFA-5FED4C51DFC5}" type="sibTrans" cxnId="{D432D60F-8FE4-4F4D-BFA4-B8596182F452}">
      <dgm:prSet/>
      <dgm:spPr/>
      <dgm:t>
        <a:bodyPr/>
        <a:lstStyle/>
        <a:p>
          <a:endParaRPr lang="en-US"/>
        </a:p>
      </dgm:t>
    </dgm:pt>
    <dgm:pt modelId="{30593993-46E1-486B-B366-06F007E1CAF7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CEF731-2D97-474D-9A7F-B89A668F12EC}" type="parTrans" cxnId="{2E18041F-C29F-4E0A-AF48-2739C404245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31E2A3F4-4B65-493D-85E9-047C8BA1EF03}" type="sibTrans" cxnId="{2E18041F-C29F-4E0A-AF48-2739C404245D}">
      <dgm:prSet/>
      <dgm:spPr/>
      <dgm:t>
        <a:bodyPr/>
        <a:lstStyle/>
        <a:p>
          <a:endParaRPr lang="en-US"/>
        </a:p>
      </dgm:t>
    </dgm:pt>
    <dgm:pt modelId="{4CA3FAEE-4488-4AA2-8528-B10A03A0C72D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ctr"/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717E6-C3A1-4D90-843C-13463A05D228}" type="parTrans" cxnId="{BFE08E00-B06D-4130-A9A4-7E7BB8EA04B8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DC7BE90B-03F2-4E7E-89F3-A06299E4B8B6}" type="sibTrans" cxnId="{BFE08E00-B06D-4130-A9A4-7E7BB8EA04B8}">
      <dgm:prSet/>
      <dgm:spPr/>
      <dgm:t>
        <a:bodyPr/>
        <a:lstStyle/>
        <a:p>
          <a:endParaRPr lang="en-US"/>
        </a:p>
      </dgm:t>
    </dgm:pt>
    <dgm:pt modelId="{4320AC8D-72CF-4485-A2FD-042AAF875AE7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6A84E7-CA5C-4F6E-9A05-10ADCF504E0E}" type="parTrans" cxnId="{B1D014DF-5C10-4B6A-8D62-D68B269E6D0B}">
      <dgm:prSet/>
      <dgm:spPr/>
      <dgm:t>
        <a:bodyPr/>
        <a:lstStyle/>
        <a:p>
          <a:endParaRPr lang="en-US"/>
        </a:p>
      </dgm:t>
    </dgm:pt>
    <dgm:pt modelId="{98074BA1-1110-42C8-BD14-4135D41163C4}" type="sibTrans" cxnId="{B1D014DF-5C10-4B6A-8D62-D68B269E6D0B}">
      <dgm:prSet/>
      <dgm:spPr/>
      <dgm:t>
        <a:bodyPr/>
        <a:lstStyle/>
        <a:p>
          <a:endParaRPr lang="en-US"/>
        </a:p>
      </dgm:t>
    </dgm:pt>
    <dgm:pt modelId="{9D1E4008-1547-4055-A817-C216E4CEAB7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altLang="ja-JP" sz="2000" dirty="0" smtClean="0">
              <a:solidFill>
                <a:srgbClr val="002060"/>
              </a:solidFill>
            </a:rPr>
            <a:t>5.2.1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テストの計画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algn="ctr"/>
          <a:r>
            <a:rPr lang="en-US" altLang="ja-JP" sz="2000" dirty="0" smtClean="0">
              <a:solidFill>
                <a:srgbClr val="002060"/>
              </a:solidFill>
            </a:rPr>
            <a:t> -</a:t>
          </a:r>
          <a:r>
            <a:rPr lang="en-US" sz="2000" dirty="0" smtClean="0">
              <a:solidFill>
                <a:srgbClr val="002060"/>
              </a:solidFill>
            </a:rPr>
            <a:t>Test Plan</a:t>
          </a:r>
          <a:endParaRPr lang="en-US" sz="2000" dirty="0">
            <a:solidFill>
              <a:srgbClr val="002060"/>
            </a:solidFill>
          </a:endParaRPr>
        </a:p>
      </dgm:t>
    </dgm:pt>
    <dgm:pt modelId="{85827413-E893-4948-A58B-66F214A3C153}" type="parTrans" cxnId="{744666F5-6DFE-4728-A5BE-C25842A08C7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5E040F9C-6A48-405D-B879-9814813780B1}" type="sibTrans" cxnId="{744666F5-6DFE-4728-A5BE-C25842A08C7D}">
      <dgm:prSet/>
      <dgm:spPr/>
      <dgm:t>
        <a:bodyPr/>
        <a:lstStyle/>
        <a:p>
          <a:endParaRPr lang="en-US"/>
        </a:p>
      </dgm:t>
    </dgm:pt>
    <dgm:pt modelId="{13C83078-A9B6-4F5A-B794-722167C16CA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Process</a:t>
          </a:r>
          <a:endParaRPr lang="en-US" sz="2000" dirty="0">
            <a:solidFill>
              <a:srgbClr val="002060"/>
            </a:solidFill>
          </a:endParaRPr>
        </a:p>
      </dgm:t>
    </dgm:pt>
    <dgm:pt modelId="{67ADABE8-62A4-4C2D-A0BA-254E90191DB7}" type="parTrans" cxnId="{6746E23F-23DD-459C-8217-08089104EAD3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E01FB69E-CF79-422A-86C9-808A609FDB14}" type="sibTrans" cxnId="{6746E23F-23DD-459C-8217-08089104EAD3}">
      <dgm:prSet/>
      <dgm:spPr/>
      <dgm:t>
        <a:bodyPr/>
        <a:lstStyle/>
        <a:p>
          <a:endParaRPr lang="en-US"/>
        </a:p>
      </dgm:t>
    </dgm:pt>
    <dgm:pt modelId="{824B29D6-82BE-4EA4-9ED7-D91FC27A92DF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Report</a:t>
          </a:r>
          <a:endParaRPr lang="en-US" sz="2000" dirty="0">
            <a:solidFill>
              <a:srgbClr val="002060"/>
            </a:solidFill>
          </a:endParaRPr>
        </a:p>
      </dgm:t>
    </dgm:pt>
    <dgm:pt modelId="{99CCED84-3A1B-4C72-9750-F394E3A8F014}" type="parTrans" cxnId="{11CBA831-7AB2-49BD-9E56-9A49AA938FC0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B9795315-62FB-4B2A-8157-B913A01A5F77}" type="sibTrans" cxnId="{11CBA831-7AB2-49BD-9E56-9A49AA938FC0}">
      <dgm:prSet/>
      <dgm:spPr/>
      <dgm:t>
        <a:bodyPr/>
        <a:lstStyle/>
        <a:p>
          <a:endParaRPr lang="en-US"/>
        </a:p>
      </dgm:t>
    </dgm:pt>
    <dgm:pt modelId="{5C423294-1590-45C1-B130-671A4F7BF18C}">
      <dgm:prSet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</a:t>
          </a:r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-Testing</a:t>
          </a:r>
          <a:endParaRPr lang="en-US" sz="20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B633E8-FA2C-485E-BF2B-70625AEA9B53}" type="parTrans" cxnId="{AEA60907-1DD6-4AEB-B588-77054AC6DCEE}">
      <dgm:prSet/>
      <dgm:spPr/>
      <dgm:t>
        <a:bodyPr/>
        <a:lstStyle/>
        <a:p>
          <a:endParaRPr lang="en-US"/>
        </a:p>
      </dgm:t>
    </dgm:pt>
    <dgm:pt modelId="{B28E2DDA-5E07-4190-BF26-FA16638F9A29}" type="sibTrans" cxnId="{AEA60907-1DD6-4AEB-B588-77054AC6DCEE}">
      <dgm:prSet/>
      <dgm:spPr/>
      <dgm:t>
        <a:bodyPr/>
        <a:lstStyle/>
        <a:p>
          <a:endParaRPr lang="en-US"/>
        </a:p>
      </dgm:t>
    </dgm:pt>
    <dgm:pt modelId="{6E9DE261-B63D-4EA5-AABD-2E0DB84A94FA}">
      <dgm:prSet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dirty="0"/>
        </a:p>
      </dgm:t>
    </dgm:pt>
    <dgm:pt modelId="{7442CCC8-8B7B-4161-BDE9-FCEE524B1FE0}" type="parTrans" cxnId="{D5E6B281-1CB5-4704-A84C-A20AEBC57252}">
      <dgm:prSet/>
      <dgm:spPr/>
      <dgm:t>
        <a:bodyPr/>
        <a:lstStyle/>
        <a:p>
          <a:endParaRPr lang="en-US"/>
        </a:p>
      </dgm:t>
    </dgm:pt>
    <dgm:pt modelId="{B1D28AB0-5996-47E3-8E24-2DF58B878337}" type="sibTrans" cxnId="{D5E6B281-1CB5-4704-A84C-A20AEBC57252}">
      <dgm:prSet/>
      <dgm:spPr/>
      <dgm:t>
        <a:bodyPr/>
        <a:lstStyle/>
        <a:p>
          <a:endParaRPr lang="en-US"/>
        </a:p>
      </dgm:t>
    </dgm:pt>
    <dgm:pt modelId="{F3CBD54B-0BE3-4726-B10F-58C93BBBC90C}" type="pres">
      <dgm:prSet presAssocID="{3D2AFC23-DDFF-4912-8ECE-1BC2B58E046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D50073E-BEF5-448A-B356-98B06EF19438}" type="pres">
      <dgm:prSet presAssocID="{BA78B7FE-FED1-4702-B19E-A28D92303BC6}" presName="root" presStyleCnt="0"/>
      <dgm:spPr/>
    </dgm:pt>
    <dgm:pt modelId="{B0C85D12-ED91-4843-8DB1-D84504ABEE8E}" type="pres">
      <dgm:prSet presAssocID="{BA78B7FE-FED1-4702-B19E-A28D92303BC6}" presName="rootComposite" presStyleCnt="0"/>
      <dgm:spPr/>
    </dgm:pt>
    <dgm:pt modelId="{142C6567-5802-4BF0-A6C8-5FED9A252592}" type="pres">
      <dgm:prSet presAssocID="{BA78B7FE-FED1-4702-B19E-A28D92303BC6}" presName="rootText" presStyleLbl="node1" presStyleIdx="0" presStyleCnt="2" custScaleX="195480" custScaleY="101298"/>
      <dgm:spPr/>
      <dgm:t>
        <a:bodyPr/>
        <a:lstStyle/>
        <a:p>
          <a:endParaRPr lang="en-US"/>
        </a:p>
      </dgm:t>
    </dgm:pt>
    <dgm:pt modelId="{E11C6275-F067-4B4E-BDEF-5811AFD65762}" type="pres">
      <dgm:prSet presAssocID="{BA78B7FE-FED1-4702-B19E-A28D92303BC6}" presName="rootConnector" presStyleLbl="node1" presStyleIdx="0" presStyleCnt="2"/>
      <dgm:spPr/>
      <dgm:t>
        <a:bodyPr/>
        <a:lstStyle/>
        <a:p>
          <a:endParaRPr lang="en-US"/>
        </a:p>
      </dgm:t>
    </dgm:pt>
    <dgm:pt modelId="{788ADCDD-69CC-4AF4-BEC5-6E9A84CF4092}" type="pres">
      <dgm:prSet presAssocID="{BA78B7FE-FED1-4702-B19E-A28D92303BC6}" presName="childShape" presStyleCnt="0"/>
      <dgm:spPr/>
    </dgm:pt>
    <dgm:pt modelId="{FA559AD6-ED15-47E3-BCC6-01C6372E6387}" type="pres">
      <dgm:prSet presAssocID="{7442CCC8-8B7B-4161-BDE9-FCEE524B1FE0}" presName="Name13" presStyleLbl="parChTrans1D2" presStyleIdx="0" presStyleCnt="8" custSzX="2743205" custSzY="722376"/>
      <dgm:spPr/>
      <dgm:t>
        <a:bodyPr/>
        <a:lstStyle/>
        <a:p>
          <a:endParaRPr lang="en-US"/>
        </a:p>
      </dgm:t>
    </dgm:pt>
    <dgm:pt modelId="{B871C67D-3F06-423E-974C-4C182ED11ED3}" type="pres">
      <dgm:prSet presAssocID="{6E9DE261-B63D-4EA5-AABD-2E0DB84A94FA}" presName="childText" presStyleLbl="bgAcc1" presStyleIdx="0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342885-D991-48BA-875A-DD82CA97184B}" type="pres">
      <dgm:prSet presAssocID="{40EB9388-50C4-4E5D-9540-8C331C4DC0EF}" presName="Name13" presStyleLbl="parChTrans1D2" presStyleIdx="1" presStyleCnt="8" custSzX="2743205" custSzY="722376"/>
      <dgm:spPr/>
      <dgm:t>
        <a:bodyPr/>
        <a:lstStyle/>
        <a:p>
          <a:endParaRPr lang="en-US"/>
        </a:p>
      </dgm:t>
    </dgm:pt>
    <dgm:pt modelId="{4D675283-E0C2-4DCA-B6E4-479B8CD3905A}" type="pres">
      <dgm:prSet presAssocID="{3D49AC33-135E-4B02-A02E-C0FBE8B08A66}" presName="childText" presStyleLbl="bgAcc1" presStyleIdx="1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7C084-BA32-4CBE-92ED-84AFD360786B}" type="pres">
      <dgm:prSet presAssocID="{05CEF731-2D97-474D-9A7F-B89A668F12EC}" presName="Name13" presStyleLbl="parChTrans1D2" presStyleIdx="2" presStyleCnt="8" custSzX="2743205" custSzY="722376"/>
      <dgm:spPr/>
      <dgm:t>
        <a:bodyPr/>
        <a:lstStyle/>
        <a:p>
          <a:endParaRPr lang="en-US"/>
        </a:p>
      </dgm:t>
    </dgm:pt>
    <dgm:pt modelId="{CD3202EE-C10D-4E8A-87EC-D16C320EC5E3}" type="pres">
      <dgm:prSet presAssocID="{30593993-46E1-486B-B366-06F007E1CAF7}" presName="childText" presStyleLbl="bgAcc1" presStyleIdx="2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7CF8D3-04FF-4F47-9F08-A276D2C3D985}" type="pres">
      <dgm:prSet presAssocID="{C46717E6-C3A1-4D90-843C-13463A05D228}" presName="Name13" presStyleLbl="parChTrans1D2" presStyleIdx="3" presStyleCnt="8" custSzX="2743205" custSzY="722376"/>
      <dgm:spPr/>
      <dgm:t>
        <a:bodyPr/>
        <a:lstStyle/>
        <a:p>
          <a:endParaRPr lang="en-US"/>
        </a:p>
      </dgm:t>
    </dgm:pt>
    <dgm:pt modelId="{DEF3BA42-519D-40FA-9A1F-2291CC9DDA13}" type="pres">
      <dgm:prSet presAssocID="{4CA3FAEE-4488-4AA2-8528-B10A03A0C72D}" presName="childText" presStyleLbl="bgAcc1" presStyleIdx="3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D7700C-5256-4BB9-9480-701AEA00011D}" type="pres">
      <dgm:prSet presAssocID="{E9B633E8-FA2C-485E-BF2B-70625AEA9B53}" presName="Name13" presStyleLbl="parChTrans1D2" presStyleIdx="4" presStyleCnt="8" custSzX="2743205" custSzY="722376"/>
      <dgm:spPr/>
      <dgm:t>
        <a:bodyPr/>
        <a:lstStyle/>
        <a:p>
          <a:endParaRPr lang="en-US"/>
        </a:p>
      </dgm:t>
    </dgm:pt>
    <dgm:pt modelId="{F2D59375-A4C8-4E7A-B590-0F1CEC25F4FF}" type="pres">
      <dgm:prSet presAssocID="{5C423294-1590-45C1-B130-671A4F7BF18C}" presName="childText" presStyleLbl="bgAcc1" presStyleIdx="4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B4B044-EA36-4FC1-892C-F5BBD661E93F}" type="pres">
      <dgm:prSet presAssocID="{4320AC8D-72CF-4485-A2FD-042AAF875AE7}" presName="root" presStyleCnt="0"/>
      <dgm:spPr/>
    </dgm:pt>
    <dgm:pt modelId="{648BB925-4AEF-4427-B198-A2687EB4BFC9}" type="pres">
      <dgm:prSet presAssocID="{4320AC8D-72CF-4485-A2FD-042AAF875AE7}" presName="rootComposite" presStyleCnt="0"/>
      <dgm:spPr/>
    </dgm:pt>
    <dgm:pt modelId="{667C44B1-29A5-43B5-94BE-67B54811D099}" type="pres">
      <dgm:prSet presAssocID="{4320AC8D-72CF-4485-A2FD-042AAF875AE7}" presName="rootText" presStyleLbl="node1" presStyleIdx="1" presStyleCnt="2" custScaleX="195480" custScaleY="101298" custLinFactNeighborX="56289" custLinFactNeighborY="3724"/>
      <dgm:spPr/>
      <dgm:t>
        <a:bodyPr/>
        <a:lstStyle/>
        <a:p>
          <a:endParaRPr lang="en-US"/>
        </a:p>
      </dgm:t>
    </dgm:pt>
    <dgm:pt modelId="{4EC7F646-5B77-486C-B6FF-333A1D623B51}" type="pres">
      <dgm:prSet presAssocID="{4320AC8D-72CF-4485-A2FD-042AAF875AE7}" presName="rootConnector" presStyleLbl="node1" presStyleIdx="1" presStyleCnt="2"/>
      <dgm:spPr/>
      <dgm:t>
        <a:bodyPr/>
        <a:lstStyle/>
        <a:p>
          <a:endParaRPr lang="en-US"/>
        </a:p>
      </dgm:t>
    </dgm:pt>
    <dgm:pt modelId="{77C40908-8301-4477-9D6F-FF4901F28D33}" type="pres">
      <dgm:prSet presAssocID="{4320AC8D-72CF-4485-A2FD-042AAF875AE7}" presName="childShape" presStyleCnt="0"/>
      <dgm:spPr/>
    </dgm:pt>
    <dgm:pt modelId="{AE5AD0FA-E785-41E7-9931-017DE1105F8D}" type="pres">
      <dgm:prSet presAssocID="{85827413-E893-4948-A58B-66F214A3C153}" presName="Name13" presStyleLbl="parChTrans1D2" presStyleIdx="5" presStyleCnt="8" custSzX="2743206" custSzY="722376"/>
      <dgm:spPr/>
      <dgm:t>
        <a:bodyPr/>
        <a:lstStyle/>
        <a:p>
          <a:endParaRPr lang="en-US"/>
        </a:p>
      </dgm:t>
    </dgm:pt>
    <dgm:pt modelId="{62B5EA40-7A5B-47F5-8715-E4B0D036253C}" type="pres">
      <dgm:prSet presAssocID="{9D1E4008-1547-4055-A817-C216E4CEAB76}" presName="childText" presStyleLbl="bgAcc1" presStyleIdx="5" presStyleCnt="8" custScaleX="244350" custScaleY="101298" custLinFactNeighborX="62351" custLinFactNeighborY="55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4FBD14-EC84-4B70-919D-1E0F4F1720CE}" type="pres">
      <dgm:prSet presAssocID="{67ADABE8-62A4-4C2D-A0BA-254E90191DB7}" presName="Name13" presStyleLbl="parChTrans1D2" presStyleIdx="6" presStyleCnt="8" custSzX="2743206" custSzY="722376"/>
      <dgm:spPr/>
      <dgm:t>
        <a:bodyPr/>
        <a:lstStyle/>
        <a:p>
          <a:endParaRPr lang="en-US"/>
        </a:p>
      </dgm:t>
    </dgm:pt>
    <dgm:pt modelId="{630FEAFF-1828-4594-9A6A-5A1E379E51A1}" type="pres">
      <dgm:prSet presAssocID="{13C83078-A9B6-4F5A-B794-722167C16CA6}" presName="childText" presStyleLbl="bgAcc1" presStyleIdx="6" presStyleCnt="8" custScaleX="244350" custScaleY="101298" custLinFactNeighborX="61347" custLinFactNeighborY="110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10F877-AC61-4386-86C3-59400E70A537}" type="pres">
      <dgm:prSet presAssocID="{99CCED84-3A1B-4C72-9750-F394E3A8F014}" presName="Name13" presStyleLbl="parChTrans1D2" presStyleIdx="7" presStyleCnt="8" custSzX="2743206" custSzY="722376"/>
      <dgm:spPr/>
      <dgm:t>
        <a:bodyPr/>
        <a:lstStyle/>
        <a:p>
          <a:endParaRPr lang="en-US"/>
        </a:p>
      </dgm:t>
    </dgm:pt>
    <dgm:pt modelId="{85D9272D-B5AF-4DD8-A692-ABBB3A17A6E3}" type="pres">
      <dgm:prSet presAssocID="{824B29D6-82BE-4EA4-9ED7-D91FC27A92DF}" presName="childText" presStyleLbl="bgAcc1" presStyleIdx="7" presStyleCnt="8" custScaleX="244350" custScaleY="101298" custLinFactNeighborX="61042" custLinFactNeighborY="35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32D60F-8FE4-4F4D-BFA4-B8596182F452}" srcId="{BA78B7FE-FED1-4702-B19E-A28D92303BC6}" destId="{3D49AC33-135E-4B02-A02E-C0FBE8B08A66}" srcOrd="1" destOrd="0" parTransId="{40EB9388-50C4-4E5D-9540-8C331C4DC0EF}" sibTransId="{F69F191A-8A66-4C31-BDFA-5FED4C51DFC5}"/>
    <dgm:cxn modelId="{6E6E7BE0-7368-40FC-8D77-E4BC91768EA7}" type="presOf" srcId="{4320AC8D-72CF-4485-A2FD-042AAF875AE7}" destId="{667C44B1-29A5-43B5-94BE-67B54811D099}" srcOrd="0" destOrd="0" presId="urn:microsoft.com/office/officeart/2005/8/layout/hierarchy3"/>
    <dgm:cxn modelId="{29787BDD-D7B0-43C4-8021-A4FAA1061BA9}" type="presOf" srcId="{4CA3FAEE-4488-4AA2-8528-B10A03A0C72D}" destId="{DEF3BA42-519D-40FA-9A1F-2291CC9DDA13}" srcOrd="0" destOrd="0" presId="urn:microsoft.com/office/officeart/2005/8/layout/hierarchy3"/>
    <dgm:cxn modelId="{E130AA1C-2082-4C99-AF80-2878F1E5C30B}" type="presOf" srcId="{3D49AC33-135E-4B02-A02E-C0FBE8B08A66}" destId="{4D675283-E0C2-4DCA-B6E4-479B8CD3905A}" srcOrd="0" destOrd="0" presId="urn:microsoft.com/office/officeart/2005/8/layout/hierarchy3"/>
    <dgm:cxn modelId="{64047908-6197-4331-B2CC-FBF83899E942}" type="presOf" srcId="{E9B633E8-FA2C-485E-BF2B-70625AEA9B53}" destId="{0CD7700C-5256-4BB9-9480-701AEA00011D}" srcOrd="0" destOrd="0" presId="urn:microsoft.com/office/officeart/2005/8/layout/hierarchy3"/>
    <dgm:cxn modelId="{ACDA8A45-071F-4054-894F-757B9900F044}" type="presOf" srcId="{C46717E6-C3A1-4D90-843C-13463A05D228}" destId="{BB7CF8D3-04FF-4F47-9F08-A276D2C3D985}" srcOrd="0" destOrd="0" presId="urn:microsoft.com/office/officeart/2005/8/layout/hierarchy3"/>
    <dgm:cxn modelId="{71403ADF-AB8A-4CEC-83AD-EF7CE90B1B8A}" type="presOf" srcId="{40EB9388-50C4-4E5D-9540-8C331C4DC0EF}" destId="{F5342885-D991-48BA-875A-DD82CA97184B}" srcOrd="0" destOrd="0" presId="urn:microsoft.com/office/officeart/2005/8/layout/hierarchy3"/>
    <dgm:cxn modelId="{F3A9D4E9-C5B9-43DA-B55C-F970DB1F9CD9}" srcId="{3D2AFC23-DDFF-4912-8ECE-1BC2B58E0466}" destId="{BA78B7FE-FED1-4702-B19E-A28D92303BC6}" srcOrd="0" destOrd="0" parTransId="{DDB9C0E8-EA32-465A-808A-3DB78D3D34B1}" sibTransId="{3EAC6654-07E6-4A48-93B6-0725FA2C2D61}"/>
    <dgm:cxn modelId="{D5E6B281-1CB5-4704-A84C-A20AEBC57252}" srcId="{BA78B7FE-FED1-4702-B19E-A28D92303BC6}" destId="{6E9DE261-B63D-4EA5-AABD-2E0DB84A94FA}" srcOrd="0" destOrd="0" parTransId="{7442CCC8-8B7B-4161-BDE9-FCEE524B1FE0}" sibTransId="{B1D28AB0-5996-47E3-8E24-2DF58B878337}"/>
    <dgm:cxn modelId="{191E91CA-22A6-4B43-921D-AC0851F5EA1F}" type="presOf" srcId="{7442CCC8-8B7B-4161-BDE9-FCEE524B1FE0}" destId="{FA559AD6-ED15-47E3-BCC6-01C6372E6387}" srcOrd="0" destOrd="0" presId="urn:microsoft.com/office/officeart/2005/8/layout/hierarchy3"/>
    <dgm:cxn modelId="{399621F6-C05A-433C-B254-57DE24A33B11}" type="presOf" srcId="{05CEF731-2D97-474D-9A7F-B89A668F12EC}" destId="{CAD7C084-BA32-4CBE-92ED-84AFD360786B}" srcOrd="0" destOrd="0" presId="urn:microsoft.com/office/officeart/2005/8/layout/hierarchy3"/>
    <dgm:cxn modelId="{9E3755B7-F19F-4E0E-9F13-C4172435E919}" type="presOf" srcId="{5C423294-1590-45C1-B130-671A4F7BF18C}" destId="{F2D59375-A4C8-4E7A-B590-0F1CEC25F4FF}" srcOrd="0" destOrd="0" presId="urn:microsoft.com/office/officeart/2005/8/layout/hierarchy3"/>
    <dgm:cxn modelId="{B4A8B340-2ED9-4066-9164-F45528CCB5DF}" type="presOf" srcId="{3D2AFC23-DDFF-4912-8ECE-1BC2B58E0466}" destId="{F3CBD54B-0BE3-4726-B10F-58C93BBBC90C}" srcOrd="0" destOrd="0" presId="urn:microsoft.com/office/officeart/2005/8/layout/hierarchy3"/>
    <dgm:cxn modelId="{2E18041F-C29F-4E0A-AF48-2739C404245D}" srcId="{BA78B7FE-FED1-4702-B19E-A28D92303BC6}" destId="{30593993-46E1-486B-B366-06F007E1CAF7}" srcOrd="2" destOrd="0" parTransId="{05CEF731-2D97-474D-9A7F-B89A668F12EC}" sibTransId="{31E2A3F4-4B65-493D-85E9-047C8BA1EF03}"/>
    <dgm:cxn modelId="{0475F731-597E-4573-AEB2-A982DA7348FF}" type="presOf" srcId="{67ADABE8-62A4-4C2D-A0BA-254E90191DB7}" destId="{934FBD14-EC84-4B70-919D-1E0F4F1720CE}" srcOrd="0" destOrd="0" presId="urn:microsoft.com/office/officeart/2005/8/layout/hierarchy3"/>
    <dgm:cxn modelId="{BFE08E00-B06D-4130-A9A4-7E7BB8EA04B8}" srcId="{BA78B7FE-FED1-4702-B19E-A28D92303BC6}" destId="{4CA3FAEE-4488-4AA2-8528-B10A03A0C72D}" srcOrd="3" destOrd="0" parTransId="{C46717E6-C3A1-4D90-843C-13463A05D228}" sibTransId="{DC7BE90B-03F2-4E7E-89F3-A06299E4B8B6}"/>
    <dgm:cxn modelId="{1924B4BA-1DDD-413C-8416-9FCA72979221}" type="presOf" srcId="{BA78B7FE-FED1-4702-B19E-A28D92303BC6}" destId="{E11C6275-F067-4B4E-BDEF-5811AFD65762}" srcOrd="1" destOrd="0" presId="urn:microsoft.com/office/officeart/2005/8/layout/hierarchy3"/>
    <dgm:cxn modelId="{B4504E89-1F3D-488D-AA47-A6C4A4A93377}" type="presOf" srcId="{9D1E4008-1547-4055-A817-C216E4CEAB76}" destId="{62B5EA40-7A5B-47F5-8715-E4B0D036253C}" srcOrd="0" destOrd="0" presId="urn:microsoft.com/office/officeart/2005/8/layout/hierarchy3"/>
    <dgm:cxn modelId="{B1D014DF-5C10-4B6A-8D62-D68B269E6D0B}" srcId="{3D2AFC23-DDFF-4912-8ECE-1BC2B58E0466}" destId="{4320AC8D-72CF-4485-A2FD-042AAF875AE7}" srcOrd="1" destOrd="0" parTransId="{5A6A84E7-CA5C-4F6E-9A05-10ADCF504E0E}" sibTransId="{98074BA1-1110-42C8-BD14-4135D41163C4}"/>
    <dgm:cxn modelId="{39035A66-ACE2-42B8-8D5C-994382886ABF}" type="presOf" srcId="{824B29D6-82BE-4EA4-9ED7-D91FC27A92DF}" destId="{85D9272D-B5AF-4DD8-A692-ABBB3A17A6E3}" srcOrd="0" destOrd="0" presId="urn:microsoft.com/office/officeart/2005/8/layout/hierarchy3"/>
    <dgm:cxn modelId="{D31CA00F-C3CD-4919-943D-08C264F7A14F}" type="presOf" srcId="{85827413-E893-4948-A58B-66F214A3C153}" destId="{AE5AD0FA-E785-41E7-9931-017DE1105F8D}" srcOrd="0" destOrd="0" presId="urn:microsoft.com/office/officeart/2005/8/layout/hierarchy3"/>
    <dgm:cxn modelId="{AEA60907-1DD6-4AEB-B588-77054AC6DCEE}" srcId="{BA78B7FE-FED1-4702-B19E-A28D92303BC6}" destId="{5C423294-1590-45C1-B130-671A4F7BF18C}" srcOrd="4" destOrd="0" parTransId="{E9B633E8-FA2C-485E-BF2B-70625AEA9B53}" sibTransId="{B28E2DDA-5E07-4190-BF26-FA16638F9A29}"/>
    <dgm:cxn modelId="{C6CFCCC2-143A-4F4C-957D-C1F957932AB8}" type="presOf" srcId="{99CCED84-3A1B-4C72-9750-F394E3A8F014}" destId="{C110F877-AC61-4386-86C3-59400E70A537}" srcOrd="0" destOrd="0" presId="urn:microsoft.com/office/officeart/2005/8/layout/hierarchy3"/>
    <dgm:cxn modelId="{27F74E59-49A1-4BCF-8A03-489C636189F6}" type="presOf" srcId="{6E9DE261-B63D-4EA5-AABD-2E0DB84A94FA}" destId="{B871C67D-3F06-423E-974C-4C182ED11ED3}" srcOrd="0" destOrd="0" presId="urn:microsoft.com/office/officeart/2005/8/layout/hierarchy3"/>
    <dgm:cxn modelId="{427D9256-1A3B-4263-A76B-380D2C30EE81}" type="presOf" srcId="{30593993-46E1-486B-B366-06F007E1CAF7}" destId="{CD3202EE-C10D-4E8A-87EC-D16C320EC5E3}" srcOrd="0" destOrd="0" presId="urn:microsoft.com/office/officeart/2005/8/layout/hierarchy3"/>
    <dgm:cxn modelId="{6746E23F-23DD-459C-8217-08089104EAD3}" srcId="{4320AC8D-72CF-4485-A2FD-042AAF875AE7}" destId="{13C83078-A9B6-4F5A-B794-722167C16CA6}" srcOrd="1" destOrd="0" parTransId="{67ADABE8-62A4-4C2D-A0BA-254E90191DB7}" sibTransId="{E01FB69E-CF79-422A-86C9-808A609FDB14}"/>
    <dgm:cxn modelId="{11CBA831-7AB2-49BD-9E56-9A49AA938FC0}" srcId="{4320AC8D-72CF-4485-A2FD-042AAF875AE7}" destId="{824B29D6-82BE-4EA4-9ED7-D91FC27A92DF}" srcOrd="2" destOrd="0" parTransId="{99CCED84-3A1B-4C72-9750-F394E3A8F014}" sibTransId="{B9795315-62FB-4B2A-8157-B913A01A5F77}"/>
    <dgm:cxn modelId="{EC1D62FC-B506-4893-B084-63129B5C2D49}" type="presOf" srcId="{BA78B7FE-FED1-4702-B19E-A28D92303BC6}" destId="{142C6567-5802-4BF0-A6C8-5FED9A252592}" srcOrd="0" destOrd="0" presId="urn:microsoft.com/office/officeart/2005/8/layout/hierarchy3"/>
    <dgm:cxn modelId="{744666F5-6DFE-4728-A5BE-C25842A08C7D}" srcId="{4320AC8D-72CF-4485-A2FD-042AAF875AE7}" destId="{9D1E4008-1547-4055-A817-C216E4CEAB76}" srcOrd="0" destOrd="0" parTransId="{85827413-E893-4948-A58B-66F214A3C153}" sibTransId="{5E040F9C-6A48-405D-B879-9814813780B1}"/>
    <dgm:cxn modelId="{B401B5A0-B540-4E93-811E-0FCAF671D696}" type="presOf" srcId="{13C83078-A9B6-4F5A-B794-722167C16CA6}" destId="{630FEAFF-1828-4594-9A6A-5A1E379E51A1}" srcOrd="0" destOrd="0" presId="urn:microsoft.com/office/officeart/2005/8/layout/hierarchy3"/>
    <dgm:cxn modelId="{F0016C68-568A-4CE1-9FEA-877E723235A5}" type="presOf" srcId="{4320AC8D-72CF-4485-A2FD-042AAF875AE7}" destId="{4EC7F646-5B77-486C-B6FF-333A1D623B51}" srcOrd="1" destOrd="0" presId="urn:microsoft.com/office/officeart/2005/8/layout/hierarchy3"/>
    <dgm:cxn modelId="{3FCBD399-72E4-4950-8D09-EB3EBBAA929E}" type="presParOf" srcId="{F3CBD54B-0BE3-4726-B10F-58C93BBBC90C}" destId="{7D50073E-BEF5-448A-B356-98B06EF19438}" srcOrd="0" destOrd="0" presId="urn:microsoft.com/office/officeart/2005/8/layout/hierarchy3"/>
    <dgm:cxn modelId="{F4E36003-0DB2-4EAD-9403-A7F90C112C23}" type="presParOf" srcId="{7D50073E-BEF5-448A-B356-98B06EF19438}" destId="{B0C85D12-ED91-4843-8DB1-D84504ABEE8E}" srcOrd="0" destOrd="0" presId="urn:microsoft.com/office/officeart/2005/8/layout/hierarchy3"/>
    <dgm:cxn modelId="{CB012982-76FC-460A-BDA5-31F18540D83E}" type="presParOf" srcId="{B0C85D12-ED91-4843-8DB1-D84504ABEE8E}" destId="{142C6567-5802-4BF0-A6C8-5FED9A252592}" srcOrd="0" destOrd="0" presId="urn:microsoft.com/office/officeart/2005/8/layout/hierarchy3"/>
    <dgm:cxn modelId="{97494602-10E2-4351-83DB-5637531B0703}" type="presParOf" srcId="{B0C85D12-ED91-4843-8DB1-D84504ABEE8E}" destId="{E11C6275-F067-4B4E-BDEF-5811AFD65762}" srcOrd="1" destOrd="0" presId="urn:microsoft.com/office/officeart/2005/8/layout/hierarchy3"/>
    <dgm:cxn modelId="{F2AC08BF-C481-4220-83C6-CB26AF48A7B4}" type="presParOf" srcId="{7D50073E-BEF5-448A-B356-98B06EF19438}" destId="{788ADCDD-69CC-4AF4-BEC5-6E9A84CF4092}" srcOrd="1" destOrd="0" presId="urn:microsoft.com/office/officeart/2005/8/layout/hierarchy3"/>
    <dgm:cxn modelId="{EE6CB0D6-57E4-4DA2-A795-23C7E9100FA3}" type="presParOf" srcId="{788ADCDD-69CC-4AF4-BEC5-6E9A84CF4092}" destId="{FA559AD6-ED15-47E3-BCC6-01C6372E6387}" srcOrd="0" destOrd="0" presId="urn:microsoft.com/office/officeart/2005/8/layout/hierarchy3"/>
    <dgm:cxn modelId="{00042F9D-21B2-4F5D-9918-D5BA086DC613}" type="presParOf" srcId="{788ADCDD-69CC-4AF4-BEC5-6E9A84CF4092}" destId="{B871C67D-3F06-423E-974C-4C182ED11ED3}" srcOrd="1" destOrd="0" presId="urn:microsoft.com/office/officeart/2005/8/layout/hierarchy3"/>
    <dgm:cxn modelId="{9457BDD3-BF7D-40B1-8F46-190F7003EB63}" type="presParOf" srcId="{788ADCDD-69CC-4AF4-BEC5-6E9A84CF4092}" destId="{F5342885-D991-48BA-875A-DD82CA97184B}" srcOrd="2" destOrd="0" presId="urn:microsoft.com/office/officeart/2005/8/layout/hierarchy3"/>
    <dgm:cxn modelId="{A34C21C9-387B-4B56-8EC9-26F1A7C8CD45}" type="presParOf" srcId="{788ADCDD-69CC-4AF4-BEC5-6E9A84CF4092}" destId="{4D675283-E0C2-4DCA-B6E4-479B8CD3905A}" srcOrd="3" destOrd="0" presId="urn:microsoft.com/office/officeart/2005/8/layout/hierarchy3"/>
    <dgm:cxn modelId="{94D6A143-EA3C-4B22-BF2A-674F961B4686}" type="presParOf" srcId="{788ADCDD-69CC-4AF4-BEC5-6E9A84CF4092}" destId="{CAD7C084-BA32-4CBE-92ED-84AFD360786B}" srcOrd="4" destOrd="0" presId="urn:microsoft.com/office/officeart/2005/8/layout/hierarchy3"/>
    <dgm:cxn modelId="{E911E3C0-AF9B-42D4-B48A-1BDA0E0BCBFB}" type="presParOf" srcId="{788ADCDD-69CC-4AF4-BEC5-6E9A84CF4092}" destId="{CD3202EE-C10D-4E8A-87EC-D16C320EC5E3}" srcOrd="5" destOrd="0" presId="urn:microsoft.com/office/officeart/2005/8/layout/hierarchy3"/>
    <dgm:cxn modelId="{137E4AB1-61A0-48A0-8362-1BCE2A2869B4}" type="presParOf" srcId="{788ADCDD-69CC-4AF4-BEC5-6E9A84CF4092}" destId="{BB7CF8D3-04FF-4F47-9F08-A276D2C3D985}" srcOrd="6" destOrd="0" presId="urn:microsoft.com/office/officeart/2005/8/layout/hierarchy3"/>
    <dgm:cxn modelId="{F1A6C74E-FC12-474E-BC5A-00B7493271A7}" type="presParOf" srcId="{788ADCDD-69CC-4AF4-BEC5-6E9A84CF4092}" destId="{DEF3BA42-519D-40FA-9A1F-2291CC9DDA13}" srcOrd="7" destOrd="0" presId="urn:microsoft.com/office/officeart/2005/8/layout/hierarchy3"/>
    <dgm:cxn modelId="{383102C6-5C4F-4869-A997-2E6299A55DBD}" type="presParOf" srcId="{788ADCDD-69CC-4AF4-BEC5-6E9A84CF4092}" destId="{0CD7700C-5256-4BB9-9480-701AEA00011D}" srcOrd="8" destOrd="0" presId="urn:microsoft.com/office/officeart/2005/8/layout/hierarchy3"/>
    <dgm:cxn modelId="{F97CB262-841B-4E84-9E94-AF0C68B9AE97}" type="presParOf" srcId="{788ADCDD-69CC-4AF4-BEC5-6E9A84CF4092}" destId="{F2D59375-A4C8-4E7A-B590-0F1CEC25F4FF}" srcOrd="9" destOrd="0" presId="urn:microsoft.com/office/officeart/2005/8/layout/hierarchy3"/>
    <dgm:cxn modelId="{BECEC975-01E2-490E-BF9F-CA2EFF9DB74A}" type="presParOf" srcId="{F3CBD54B-0BE3-4726-B10F-58C93BBBC90C}" destId="{B2B4B044-EA36-4FC1-892C-F5BBD661E93F}" srcOrd="1" destOrd="0" presId="urn:microsoft.com/office/officeart/2005/8/layout/hierarchy3"/>
    <dgm:cxn modelId="{8CF9FF29-1B0D-4DAF-BEC8-D59DADC9A60E}" type="presParOf" srcId="{B2B4B044-EA36-4FC1-892C-F5BBD661E93F}" destId="{648BB925-4AEF-4427-B198-A2687EB4BFC9}" srcOrd="0" destOrd="0" presId="urn:microsoft.com/office/officeart/2005/8/layout/hierarchy3"/>
    <dgm:cxn modelId="{14318460-0625-4866-86F7-91DBFF6F8FCF}" type="presParOf" srcId="{648BB925-4AEF-4427-B198-A2687EB4BFC9}" destId="{667C44B1-29A5-43B5-94BE-67B54811D099}" srcOrd="0" destOrd="0" presId="urn:microsoft.com/office/officeart/2005/8/layout/hierarchy3"/>
    <dgm:cxn modelId="{5ED51C0C-77AC-45C1-A7FA-4B0F380B88FB}" type="presParOf" srcId="{648BB925-4AEF-4427-B198-A2687EB4BFC9}" destId="{4EC7F646-5B77-486C-B6FF-333A1D623B51}" srcOrd="1" destOrd="0" presId="urn:microsoft.com/office/officeart/2005/8/layout/hierarchy3"/>
    <dgm:cxn modelId="{2D78058D-79CB-4CBE-8032-0B76E7668090}" type="presParOf" srcId="{B2B4B044-EA36-4FC1-892C-F5BBD661E93F}" destId="{77C40908-8301-4477-9D6F-FF4901F28D33}" srcOrd="1" destOrd="0" presId="urn:microsoft.com/office/officeart/2005/8/layout/hierarchy3"/>
    <dgm:cxn modelId="{28D6FE6E-8902-43C6-B1CA-A1E39E5B5DAF}" type="presParOf" srcId="{77C40908-8301-4477-9D6F-FF4901F28D33}" destId="{AE5AD0FA-E785-41E7-9931-017DE1105F8D}" srcOrd="0" destOrd="0" presId="urn:microsoft.com/office/officeart/2005/8/layout/hierarchy3"/>
    <dgm:cxn modelId="{26F1256A-6EF3-4E8C-A6C2-6ED446FE5B74}" type="presParOf" srcId="{77C40908-8301-4477-9D6F-FF4901F28D33}" destId="{62B5EA40-7A5B-47F5-8715-E4B0D036253C}" srcOrd="1" destOrd="0" presId="urn:microsoft.com/office/officeart/2005/8/layout/hierarchy3"/>
    <dgm:cxn modelId="{5C605983-B602-4F3A-9C37-68DC62997426}" type="presParOf" srcId="{77C40908-8301-4477-9D6F-FF4901F28D33}" destId="{934FBD14-EC84-4B70-919D-1E0F4F1720CE}" srcOrd="2" destOrd="0" presId="urn:microsoft.com/office/officeart/2005/8/layout/hierarchy3"/>
    <dgm:cxn modelId="{077BF473-A467-4F0A-9993-25893C275F78}" type="presParOf" srcId="{77C40908-8301-4477-9D6F-FF4901F28D33}" destId="{630FEAFF-1828-4594-9A6A-5A1E379E51A1}" srcOrd="3" destOrd="0" presId="urn:microsoft.com/office/officeart/2005/8/layout/hierarchy3"/>
    <dgm:cxn modelId="{C081933F-5C45-4F88-9224-D49E43B0B7D5}" type="presParOf" srcId="{77C40908-8301-4477-9D6F-FF4901F28D33}" destId="{C110F877-AC61-4386-86C3-59400E70A537}" srcOrd="4" destOrd="0" presId="urn:microsoft.com/office/officeart/2005/8/layout/hierarchy3"/>
    <dgm:cxn modelId="{243E8048-9C99-4C56-97EF-E4AA5F3262DE}" type="presParOf" srcId="{77C40908-8301-4477-9D6F-FF4901F28D33}" destId="{85D9272D-B5AF-4DD8-A692-ABBB3A17A6E3}" srcOrd="5" destOrd="0" presId="urn:microsoft.com/office/officeart/2005/8/layout/hierarchy3"/>
  </dgm:cxnLst>
  <dgm:bg>
    <a:noFill/>
    <a:effectLst>
      <a:softEdge rad="12700"/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284AC-6EB2-4B0B-9AC2-16236AEDD382}">
      <dsp:nvSpPr>
        <dsp:cNvPr id="0" name=""/>
        <dsp:cNvSpPr/>
      </dsp:nvSpPr>
      <dsp:spPr>
        <a:xfrm>
          <a:off x="-5876110" y="-899271"/>
          <a:ext cx="6995472" cy="6995472"/>
        </a:xfrm>
        <a:prstGeom prst="blockArc">
          <a:avLst>
            <a:gd name="adj1" fmla="val 18900000"/>
            <a:gd name="adj2" fmla="val 2700000"/>
            <a:gd name="adj3" fmla="val 309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200464-3FF1-4C55-A693-80864F1F79ED}">
      <dsp:nvSpPr>
        <dsp:cNvPr id="0" name=""/>
        <dsp:cNvSpPr/>
      </dsp:nvSpPr>
      <dsp:spPr>
        <a:xfrm>
          <a:off x="585890" y="399539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sp:txBody>
      <dsp:txXfrm>
        <a:off x="585890" y="399539"/>
        <a:ext cx="8482044" cy="799495"/>
      </dsp:txXfrm>
    </dsp:sp>
    <dsp:sp modelId="{15D97353-241E-4FE8-920B-BB3364149F38}">
      <dsp:nvSpPr>
        <dsp:cNvPr id="0" name=""/>
        <dsp:cNvSpPr/>
      </dsp:nvSpPr>
      <dsp:spPr>
        <a:xfrm>
          <a:off x="86205" y="299602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34DD74-AE2B-476D-B23E-EDEFBAF1383E}">
      <dsp:nvSpPr>
        <dsp:cNvPr id="0" name=""/>
        <dsp:cNvSpPr/>
      </dsp:nvSpPr>
      <dsp:spPr>
        <a:xfrm>
          <a:off x="1044259" y="1598991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3920010"/>
                <a:satOff val="9038"/>
                <a:lumOff val="1751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3920010"/>
                <a:satOff val="9038"/>
                <a:lumOff val="1751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3920010"/>
                <a:satOff val="9038"/>
                <a:lumOff val="1751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1598991"/>
        <a:ext cx="8023675" cy="799495"/>
      </dsp:txXfrm>
    </dsp:sp>
    <dsp:sp modelId="{C7D7513D-23A8-4CC3-BC7E-2277BD09D743}">
      <dsp:nvSpPr>
        <dsp:cNvPr id="0" name=""/>
        <dsp:cNvSpPr/>
      </dsp:nvSpPr>
      <dsp:spPr>
        <a:xfrm>
          <a:off x="544575" y="1499054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3920010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DF4A9B3-8883-4EEC-8D50-BF40A85C81EB}">
      <dsp:nvSpPr>
        <dsp:cNvPr id="0" name=""/>
        <dsp:cNvSpPr/>
      </dsp:nvSpPr>
      <dsp:spPr>
        <a:xfrm>
          <a:off x="1044259" y="2798442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7840020"/>
                <a:satOff val="18076"/>
                <a:lumOff val="3503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7840020"/>
                <a:satOff val="18076"/>
                <a:lumOff val="3503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7840020"/>
                <a:satOff val="18076"/>
                <a:lumOff val="3503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2798442"/>
        <a:ext cx="8023675" cy="799495"/>
      </dsp:txXfrm>
    </dsp:sp>
    <dsp:sp modelId="{D8F77124-2A3B-4A1E-9932-EFAAD7B71DAC}">
      <dsp:nvSpPr>
        <dsp:cNvPr id="0" name=""/>
        <dsp:cNvSpPr/>
      </dsp:nvSpPr>
      <dsp:spPr>
        <a:xfrm>
          <a:off x="544575" y="2698505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7840020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3D52C97-3315-4B43-9F2B-6F3B7CCD5EAD}">
      <dsp:nvSpPr>
        <dsp:cNvPr id="0" name=""/>
        <dsp:cNvSpPr/>
      </dsp:nvSpPr>
      <dsp:spPr>
        <a:xfrm>
          <a:off x="585890" y="3997893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11760028"/>
                <a:satOff val="27114"/>
                <a:lumOff val="5255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1760028"/>
                <a:satOff val="27114"/>
                <a:lumOff val="5255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1760028"/>
                <a:satOff val="27114"/>
                <a:lumOff val="5255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585890" y="3997893"/>
        <a:ext cx="8482044" cy="799495"/>
      </dsp:txXfrm>
    </dsp:sp>
    <dsp:sp modelId="{04CAAF86-C804-4EE8-92DD-47220D22DFF1}">
      <dsp:nvSpPr>
        <dsp:cNvPr id="0" name=""/>
        <dsp:cNvSpPr/>
      </dsp:nvSpPr>
      <dsp:spPr>
        <a:xfrm>
          <a:off x="86205" y="3897956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11760028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553112-79C8-4FEB-B20A-1A0435D6B5F5}">
      <dsp:nvSpPr>
        <dsp:cNvPr id="0" name=""/>
        <dsp:cNvSpPr/>
      </dsp:nvSpPr>
      <dsp:spPr>
        <a:xfrm rot="5400000">
          <a:off x="-172158" y="175224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3.1</a:t>
          </a:r>
          <a:endParaRPr lang="en-US" sz="2300" kern="1200" dirty="0"/>
        </a:p>
      </dsp:txBody>
      <dsp:txXfrm rot="-5400000">
        <a:off x="2" y="404769"/>
        <a:ext cx="803407" cy="344318"/>
      </dsp:txXfrm>
    </dsp:sp>
    <dsp:sp modelId="{62E57F6B-1A34-460C-A320-7434F60975FE}">
      <dsp:nvSpPr>
        <dsp:cNvPr id="0" name=""/>
        <dsp:cNvSpPr/>
      </dsp:nvSpPr>
      <dsp:spPr>
        <a:xfrm rot="5400000">
          <a:off x="4542738" y="-3736264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kern="120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9484"/>
        <a:ext cx="8188264" cy="673185"/>
      </dsp:txXfrm>
    </dsp:sp>
    <dsp:sp modelId="{11379803-ECA8-4204-B619-C726F0831AB5}">
      <dsp:nvSpPr>
        <dsp:cNvPr id="0" name=""/>
        <dsp:cNvSpPr/>
      </dsp:nvSpPr>
      <dsp:spPr>
        <a:xfrm rot="5400000">
          <a:off x="-172158" y="1174905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3920010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10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10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3920010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3.2</a:t>
          </a:r>
          <a:endParaRPr lang="en-US" sz="2300" kern="1200" dirty="0"/>
        </a:p>
      </dsp:txBody>
      <dsp:txXfrm rot="-5400000">
        <a:off x="2" y="1404450"/>
        <a:ext cx="803407" cy="344318"/>
      </dsp:txXfrm>
    </dsp:sp>
    <dsp:sp modelId="{D38294C5-0D28-43CB-A7CF-86758BB9FD7A}">
      <dsp:nvSpPr>
        <dsp:cNvPr id="0" name=""/>
        <dsp:cNvSpPr/>
      </dsp:nvSpPr>
      <dsp:spPr>
        <a:xfrm rot="5400000">
          <a:off x="4530976" y="-2725296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3920010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システムのユーザ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 -  System Users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91646" y="1050452"/>
        <a:ext cx="8188264" cy="673185"/>
      </dsp:txXfrm>
    </dsp:sp>
    <dsp:sp modelId="{9E7CDDCB-13A0-40A9-986D-D6BA931259A9}">
      <dsp:nvSpPr>
        <dsp:cNvPr id="0" name=""/>
        <dsp:cNvSpPr/>
      </dsp:nvSpPr>
      <dsp:spPr>
        <a:xfrm rot="5400000">
          <a:off x="-172158" y="2174586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7840020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20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20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7840020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3.3</a:t>
          </a:r>
          <a:endParaRPr lang="en-US" sz="2300" kern="1200" dirty="0"/>
        </a:p>
      </dsp:txBody>
      <dsp:txXfrm rot="-5400000">
        <a:off x="2" y="2404131"/>
        <a:ext cx="803407" cy="344318"/>
      </dsp:txXfrm>
    </dsp:sp>
    <dsp:sp modelId="{8E3CED57-AC44-45E8-A7FD-BB6BB827892D}">
      <dsp:nvSpPr>
        <dsp:cNvPr id="0" name=""/>
        <dsp:cNvSpPr/>
      </dsp:nvSpPr>
      <dsp:spPr>
        <a:xfrm rot="5400000">
          <a:off x="4542738" y="-1736902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7840020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2038846"/>
        <a:ext cx="8188264" cy="673185"/>
      </dsp:txXfrm>
    </dsp:sp>
    <dsp:sp modelId="{3B48293F-B410-4ACF-9681-9F1572D8B922}">
      <dsp:nvSpPr>
        <dsp:cNvPr id="0" name=""/>
        <dsp:cNvSpPr/>
      </dsp:nvSpPr>
      <dsp:spPr>
        <a:xfrm rot="5400000">
          <a:off x="-172158" y="3174267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11760028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8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8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11760028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3.4</a:t>
          </a:r>
          <a:endParaRPr lang="en-US" sz="2300" kern="1200" dirty="0"/>
        </a:p>
      </dsp:txBody>
      <dsp:txXfrm rot="-5400000">
        <a:off x="2" y="3403812"/>
        <a:ext cx="803407" cy="344318"/>
      </dsp:txXfrm>
    </dsp:sp>
    <dsp:sp modelId="{2EDBE5FB-E3FA-41B5-9D69-2413BEBE05D2}">
      <dsp:nvSpPr>
        <dsp:cNvPr id="0" name=""/>
        <dsp:cNvSpPr/>
      </dsp:nvSpPr>
      <dsp:spPr>
        <a:xfrm rot="5400000">
          <a:off x="4542738" y="-737221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11760028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038527"/>
        <a:ext cx="8188264" cy="6731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1FB5B-3724-4150-9A7D-350011B67DB6}">
      <dsp:nvSpPr>
        <dsp:cNvPr id="0" name=""/>
        <dsp:cNvSpPr/>
      </dsp:nvSpPr>
      <dsp:spPr>
        <a:xfrm rot="5400000">
          <a:off x="4620321" y="-3584714"/>
          <a:ext cx="763392" cy="8128033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38001" y="134872"/>
        <a:ext cx="8090767" cy="688860"/>
      </dsp:txXfrm>
    </dsp:sp>
    <dsp:sp modelId="{ED6DAACD-E26D-4E07-A4CA-B14852BFDE2A}">
      <dsp:nvSpPr>
        <dsp:cNvPr id="0" name=""/>
        <dsp:cNvSpPr/>
      </dsp:nvSpPr>
      <dsp:spPr>
        <a:xfrm>
          <a:off x="692" y="2182"/>
          <a:ext cx="937308" cy="9542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4.1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448" y="47938"/>
        <a:ext cx="845796" cy="862728"/>
      </dsp:txXfrm>
    </dsp:sp>
    <dsp:sp modelId="{15E7460D-A106-4565-90F0-0A9B76802EA7}">
      <dsp:nvSpPr>
        <dsp:cNvPr id="0" name=""/>
        <dsp:cNvSpPr/>
      </dsp:nvSpPr>
      <dsp:spPr>
        <a:xfrm rot="5400000">
          <a:off x="4599116" y="-2530723"/>
          <a:ext cx="764583" cy="8116373"/>
        </a:xfrm>
        <a:prstGeom prst="round2SameRect">
          <a:avLst/>
        </a:prstGeom>
        <a:solidFill>
          <a:schemeClr val="accent5">
            <a:tint val="40000"/>
            <a:alpha val="90000"/>
            <a:hueOff val="2975822"/>
            <a:satOff val="18773"/>
            <a:lumOff val="2862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2975822"/>
              <a:satOff val="18773"/>
              <a:lumOff val="286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23221" y="1182496"/>
        <a:ext cx="8079049" cy="689935"/>
      </dsp:txXfrm>
    </dsp:sp>
    <dsp:sp modelId="{0E5E14A9-2605-4941-9E6A-57A0670A28BB}">
      <dsp:nvSpPr>
        <dsp:cNvPr id="0" name=""/>
        <dsp:cNvSpPr/>
      </dsp:nvSpPr>
      <dsp:spPr>
        <a:xfrm flipH="1">
          <a:off x="692" y="1004135"/>
          <a:ext cx="941821" cy="954240"/>
        </a:xfrm>
        <a:prstGeom prst="roundRect">
          <a:avLst/>
        </a:prstGeom>
        <a:gradFill rotWithShape="0">
          <a:gsLst>
            <a:gs pos="0">
              <a:schemeClr val="accent5">
                <a:hueOff val="2940007"/>
                <a:satOff val="6778"/>
                <a:lumOff val="1313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4.2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1050111"/>
        <a:ext cx="849869" cy="862288"/>
      </dsp:txXfrm>
    </dsp:sp>
    <dsp:sp modelId="{8CF47843-DB6E-4C3A-A632-F357CB27A050}">
      <dsp:nvSpPr>
        <dsp:cNvPr id="0" name=""/>
        <dsp:cNvSpPr/>
      </dsp:nvSpPr>
      <dsp:spPr>
        <a:xfrm rot="5400000">
          <a:off x="4621748" y="-1578018"/>
          <a:ext cx="764010" cy="8122452"/>
        </a:xfrm>
        <a:prstGeom prst="round2SameRect">
          <a:avLst/>
        </a:prstGeom>
        <a:solidFill>
          <a:schemeClr val="accent5">
            <a:tint val="40000"/>
            <a:alpha val="90000"/>
            <a:hueOff val="5951645"/>
            <a:satOff val="37545"/>
            <a:lumOff val="5724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5951645"/>
              <a:satOff val="37545"/>
              <a:lumOff val="57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7" y="2138499"/>
        <a:ext cx="8085156" cy="689418"/>
      </dsp:txXfrm>
    </dsp:sp>
    <dsp:sp modelId="{9CEF29B8-5389-46E5-9667-E0FED8AC179F}">
      <dsp:nvSpPr>
        <dsp:cNvPr id="0" name=""/>
        <dsp:cNvSpPr/>
      </dsp:nvSpPr>
      <dsp:spPr>
        <a:xfrm>
          <a:off x="692" y="2006087"/>
          <a:ext cx="941835" cy="954240"/>
        </a:xfrm>
        <a:prstGeom prst="roundRect">
          <a:avLst/>
        </a:prstGeom>
        <a:gradFill rotWithShape="0">
          <a:gsLst>
            <a:gs pos="0">
              <a:schemeClr val="accent5">
                <a:hueOff val="5880014"/>
                <a:satOff val="13557"/>
                <a:lumOff val="2627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5880014"/>
                <a:satOff val="13557"/>
                <a:lumOff val="2627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5880014"/>
                <a:satOff val="13557"/>
                <a:lumOff val="2627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4.3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9" y="2052064"/>
        <a:ext cx="849881" cy="862286"/>
      </dsp:txXfrm>
    </dsp:sp>
    <dsp:sp modelId="{C906CE59-006A-40B5-9382-2558F28260B6}">
      <dsp:nvSpPr>
        <dsp:cNvPr id="0" name=""/>
        <dsp:cNvSpPr/>
      </dsp:nvSpPr>
      <dsp:spPr>
        <a:xfrm rot="5400000">
          <a:off x="4616129" y="-571332"/>
          <a:ext cx="764903" cy="8112987"/>
        </a:xfrm>
        <a:prstGeom prst="round2SameRect">
          <a:avLst/>
        </a:prstGeom>
        <a:solidFill>
          <a:schemeClr val="accent5">
            <a:tint val="40000"/>
            <a:alpha val="90000"/>
            <a:hueOff val="8927466"/>
            <a:satOff val="56318"/>
            <a:lumOff val="8586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8927466"/>
              <a:satOff val="56318"/>
              <a:lumOff val="858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088" y="3140048"/>
        <a:ext cx="8075648" cy="690225"/>
      </dsp:txXfrm>
    </dsp:sp>
    <dsp:sp modelId="{B7FAADD1-92BB-4516-857D-F6F57158FFCD}">
      <dsp:nvSpPr>
        <dsp:cNvPr id="0" name=""/>
        <dsp:cNvSpPr/>
      </dsp:nvSpPr>
      <dsp:spPr>
        <a:xfrm>
          <a:off x="0" y="3001961"/>
          <a:ext cx="941831" cy="954240"/>
        </a:xfrm>
        <a:prstGeom prst="roundRect">
          <a:avLst/>
        </a:prstGeom>
        <a:gradFill rotWithShape="0">
          <a:gsLst>
            <a:gs pos="0">
              <a:schemeClr val="accent5">
                <a:hueOff val="8820021"/>
                <a:satOff val="20335"/>
                <a:lumOff val="3941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8820021"/>
                <a:satOff val="20335"/>
                <a:lumOff val="3941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8820021"/>
                <a:satOff val="20335"/>
                <a:lumOff val="3941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4.4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5976" y="3047937"/>
        <a:ext cx="849879" cy="862288"/>
      </dsp:txXfrm>
    </dsp:sp>
    <dsp:sp modelId="{5B15CE3A-3064-4136-96A0-B7749D955401}">
      <dsp:nvSpPr>
        <dsp:cNvPr id="0" name=""/>
        <dsp:cNvSpPr/>
      </dsp:nvSpPr>
      <dsp:spPr>
        <a:xfrm rot="5400000">
          <a:off x="4620840" y="426711"/>
          <a:ext cx="764163" cy="8120803"/>
        </a:xfrm>
        <a:prstGeom prst="round2SameRect">
          <a:avLst/>
        </a:prstGeom>
        <a:solidFill>
          <a:schemeClr val="accent5">
            <a:tint val="40000"/>
            <a:alpha val="90000"/>
            <a:hueOff val="11903289"/>
            <a:satOff val="75091"/>
            <a:lumOff val="1144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11903289"/>
              <a:satOff val="75091"/>
              <a:lumOff val="1144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1" y="4142334"/>
        <a:ext cx="8083500" cy="689557"/>
      </dsp:txXfrm>
    </dsp:sp>
    <dsp:sp modelId="{F4A09044-0E53-4769-BEED-8475DE892B06}">
      <dsp:nvSpPr>
        <dsp:cNvPr id="0" name=""/>
        <dsp:cNvSpPr/>
      </dsp:nvSpPr>
      <dsp:spPr>
        <a:xfrm>
          <a:off x="692" y="4009992"/>
          <a:ext cx="941827" cy="954240"/>
        </a:xfrm>
        <a:prstGeom prst="roundRect">
          <a:avLst/>
        </a:prstGeom>
        <a:gradFill rotWithShape="0">
          <a:gsLst>
            <a:gs pos="0">
              <a:schemeClr val="accent5">
                <a:hueOff val="11760028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8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8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4.5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4055968"/>
        <a:ext cx="849875" cy="8622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8/22/2014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g>
</file>

<file path=ppt/media/image39.png>
</file>

<file path=ppt/media/image4.png>
</file>

<file path=ppt/media/image40.jp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jpeg>
</file>

<file path=ppt/media/image50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8/22/2014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1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88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6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41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Freeform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" name="Freeform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0" name="Group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9" name="Freeform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50" name="Group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Freeform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59" name="Freeform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60" name="Freeform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61" name="Group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Freeform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1" name="Group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Freeform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7" name="Group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Freeform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9" name="Group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06" name="Group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5" name="Freeform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116" name="Freeform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7" name="Group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Freeform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46" name="Group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Freeform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1" name="Group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anchor="b">
            <a:normAutofit/>
          </a:bodyPr>
          <a:lstStyle>
            <a:lvl1pPr algn="l">
              <a:defRPr sz="5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2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7" name="Freeform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9" name="Group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1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2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3" name="Group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Freeform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6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7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1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2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7" name="Group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0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1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2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3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4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5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6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7" name="Freeform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8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9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0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1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2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3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4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5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6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7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8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9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0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1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2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3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4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5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6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7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8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9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0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1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2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3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4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5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6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7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8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9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0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1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2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3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4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5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6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7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8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9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0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1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2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3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4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5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6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7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8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9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0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1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2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3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4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5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6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7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8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9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0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1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2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3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4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5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6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0" name="Group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Freeform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4" name="Freeform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8" name="Freeform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5" name="Freeform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6" name="Freeform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89" name="Group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Freeform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Oval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10" name="Freeform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311" name="Group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Freeform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Group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Freeform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6" name="Freeform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7" name="Freeform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8" name="Freeform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9" name="Freeform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0" name="Freeform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1" name="Freeform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2" name="Freeform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3" name="Freeform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4" name="Freeform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5" name="Freeform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6" name="Freeform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7" name="Freeform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8" name="Freeform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9" name="Freeform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0" name="Freeform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1" name="Freeform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2" name="Freeform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3" name="Freeform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4" name="Freeform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5" name="Freeform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6" name="Freeform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7" name="Freeform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8" name="Freeform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9" name="Freeform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0" name="Freeform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1" name="Freeform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2" name="Freeform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3" name="Freeform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4" name="Freeform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5" name="Freeform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6" name="Freeform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7" name="Freeform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8" name="Freeform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9" name="Freeform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0" name="Freeform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1" name="Freeform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2" name="Freeform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3" name="Freeform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4" name="Freeform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5" name="Freeform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6" name="Freeform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7" name="Freeform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8" name="Freeform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9" name="Freeform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0" name="Freeform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1" name="Freeform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0" name="Group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Freeform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7" name="Freeform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8" name="Freeform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9" name="Freeform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0" name="Freeform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1" name="Freeform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2" name="Freeform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3" name="Freeform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4" name="Freeform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1" name="Group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Freeform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0" name="Freeform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1" name="Freeform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2" name="Freeform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3" name="Freeform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4" name="Freeform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5" name="Freeform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2" name="Group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Freeform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4" name="Freeform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5" name="Freeform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6" name="Freeform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7" name="Freeform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8" name="Freeform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</p:grpSp>
      <p:grpSp>
        <p:nvGrpSpPr>
          <p:cNvPr id="422" name="Group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1" name="Group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3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4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5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6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7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8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9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40" name="Group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0" y="5652178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9" name="Freeform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10" name="Group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Freeform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" name="Group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" name="Group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" name="Group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Freeform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52" name="Group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61" name="Group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none" baseline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3" r:id="rId4"/>
    <p:sldLayoutId id="2147483664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png"/><Relationship Id="rId5" Type="http://schemas.openxmlformats.org/officeDocument/2006/relationships/image" Target="../media/image13.jpe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jpe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japanesedictionary.googlecode.com/svn/trun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642" y="165020"/>
            <a:ext cx="11153064" cy="78801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  <a:t/>
            </a:r>
            <a:b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</a:br>
            <a:r>
              <a:rPr lang="ja-JP" altLang="en-US" sz="4400" b="1" dirty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卒業プロジェク</a:t>
            </a:r>
            <a:r>
              <a:rPr lang="ja-JP" altLang="en-US" sz="4400" b="1" dirty="0" smtClean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4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Capstone Project</a:t>
            </a:r>
            <a:endParaRPr lang="en-US" sz="4400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6220" y="1056068"/>
            <a:ext cx="10457645" cy="54091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Japanese Dictionary for Vietnamese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894314"/>
              </p:ext>
            </p:extLst>
          </p:nvPr>
        </p:nvGraphicFramePr>
        <p:xfrm>
          <a:off x="4417454" y="2266683"/>
          <a:ext cx="6529588" cy="368335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529588"/>
              </a:tblGrid>
              <a:tr h="368335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スーパーバイザ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</a:t>
                      </a:r>
                      <a:r>
                        <a:rPr lang="en-US" sz="240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Sang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Supervisor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リーダー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Đình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 – SE02316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Leader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800" b="1" kern="12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メンバー</a:t>
                      </a:r>
                      <a:r>
                        <a:rPr lang="en-US" altLang="ja-JP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8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Thị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– SE02300</a:t>
                      </a:r>
                    </a:p>
                    <a:p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SE02336</a:t>
                      </a:r>
                    </a:p>
                    <a:p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Ngọc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–SE02189</a:t>
                      </a:r>
                      <a:endParaRPr lang="en-US" sz="2400" dirty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79" y="-15579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10</a:t>
            </a:fld>
            <a:endParaRPr lang="en-US"/>
          </a:p>
        </p:txBody>
      </p:sp>
      <p:pic>
        <p:nvPicPr>
          <p:cNvPr id="10" name="Content Placeholder 9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7" y="1610185"/>
            <a:ext cx="10058399" cy="4790614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801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115007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プロジェクト組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織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528" y="941404"/>
            <a:ext cx="9105362" cy="54851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1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461863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915" y="941403"/>
            <a:ext cx="10444767" cy="566056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9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41578" cy="86249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マイルストーンの成果物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D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eliverables Milestone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7659251"/>
              </p:ext>
            </p:extLst>
          </p:nvPr>
        </p:nvGraphicFramePr>
        <p:xfrm>
          <a:off x="968991" y="941401"/>
          <a:ext cx="10549719" cy="5977636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18659"/>
                <a:gridCol w="2957759"/>
                <a:gridCol w="1658543"/>
                <a:gridCol w="3512737"/>
                <a:gridCol w="1702021"/>
              </a:tblGrid>
              <a:tr h="46469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Committed Delivery date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 of Deliverable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Delivery  media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3234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 agreed, Report 1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28-05-2014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Architecture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46469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developed &amp; tested and released to supervisor, documentation reviewed. 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Test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54888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Coding and Unit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24-07-2014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code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Acceptance criteria: Product unit tested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Testing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31-07-2014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User Manual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no.6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469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the last document and CD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Documents and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Copy to CD and commit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469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Termination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post-mortem is conducted, Project assets archived and released to supervisor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Represent capstone project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30-08-2014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Complete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6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15452" cy="1044496"/>
          </a:xfrm>
        </p:spPr>
        <p:txBody>
          <a:bodyPr>
            <a:no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14</a:t>
            </a:fld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335960" y="1340421"/>
            <a:ext cx="10333526" cy="492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Tools: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71" y="2032066"/>
            <a:ext cx="900000" cy="90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498" y="2032066"/>
            <a:ext cx="900000" cy="9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617" y="2054095"/>
            <a:ext cx="900000" cy="90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371" y="2064415"/>
            <a:ext cx="900000" cy="90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371" y="4200579"/>
            <a:ext cx="900000" cy="90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71" y="4095861"/>
            <a:ext cx="900000" cy="9000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498" y="4147539"/>
            <a:ext cx="900000" cy="9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619" y="4023394"/>
            <a:ext cx="1325735" cy="1223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388" y="4288841"/>
            <a:ext cx="900000" cy="811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79492" y="2959965"/>
            <a:ext cx="1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00586" y="296017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175156" y="2959965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944742" y="2954095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Point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677861" y="5047539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Chorme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443646" y="5047539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71949" y="5047539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TortoiseSVN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426316" y="504738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553916" y="504738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Atash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5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リスク管理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8477100"/>
              </p:ext>
            </p:extLst>
          </p:nvPr>
        </p:nvGraphicFramePr>
        <p:xfrm>
          <a:off x="579549" y="1096379"/>
          <a:ext cx="11243254" cy="5433934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9046"/>
                <a:gridCol w="744587"/>
                <a:gridCol w="967959"/>
                <a:gridCol w="893503"/>
                <a:gridCol w="1116879"/>
                <a:gridCol w="744587"/>
                <a:gridCol w="893503"/>
                <a:gridCol w="819046"/>
                <a:gridCol w="819046"/>
                <a:gridCol w="819046"/>
                <a:gridCol w="819046"/>
                <a:gridCol w="893503"/>
                <a:gridCol w="893503"/>
              </a:tblGrid>
              <a:tr h="4199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ID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Source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Description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Probability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Exposure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Trigger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Status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Mitigation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Contingency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 in charge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732303"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Requirement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meeting performance requirements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of document which is wrote by Japanese maybe not good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don’t know more 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1. Create plan to training Japanese for member from beginning of project.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10761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Using English instead of Japanese (if can).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22049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When deliver documents to customer can write by two languages: English and</a:t>
                      </a:r>
                      <a:b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1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16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5827"/>
            <a:ext cx="12192000" cy="586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   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941404"/>
            <a:ext cx="9134856" cy="4697397"/>
          </a:xfrm>
        </p:spPr>
        <p:txBody>
          <a:bodyPr/>
          <a:lstStyle/>
          <a:p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41404"/>
            <a:ext cx="9133730" cy="51981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607926" y="6278802"/>
            <a:ext cx="3079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ドキュメント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0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marL="45720"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コミュニケーション管理 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329162"/>
            <a:ext cx="9134856" cy="492649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労働時間 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8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時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間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週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zh-TW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</a:rPr>
              <a:t>Time</a:t>
            </a:r>
            <a:r>
              <a:rPr lang="en-US" dirty="0">
                <a:solidFill>
                  <a:srgbClr val="002060"/>
                </a:solidFill>
              </a:rPr>
              <a:t>: </a:t>
            </a:r>
            <a:r>
              <a:rPr lang="en-US" dirty="0" smtClean="0">
                <a:solidFill>
                  <a:srgbClr val="002060"/>
                </a:solidFill>
              </a:rPr>
              <a:t>8 </a:t>
            </a:r>
            <a:r>
              <a:rPr lang="en-US" dirty="0">
                <a:solidFill>
                  <a:srgbClr val="002060"/>
                </a:solidFill>
              </a:rPr>
              <a:t>hours/day, </a:t>
            </a:r>
            <a:r>
              <a:rPr lang="en-US" dirty="0" smtClean="0">
                <a:solidFill>
                  <a:srgbClr val="002060"/>
                </a:solidFill>
              </a:rPr>
              <a:t>5 </a:t>
            </a:r>
            <a:r>
              <a:rPr lang="en-US" dirty="0">
                <a:solidFill>
                  <a:srgbClr val="002060"/>
                </a:solidFill>
              </a:rPr>
              <a:t>days/week</a:t>
            </a:r>
            <a:r>
              <a:rPr lang="en-US" dirty="0" smtClean="0">
                <a:solidFill>
                  <a:srgbClr val="002060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場所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学校、家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庭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</a:rPr>
              <a:t>Location</a:t>
            </a:r>
            <a:r>
              <a:rPr lang="en-US" dirty="0">
                <a:solidFill>
                  <a:srgbClr val="002060"/>
                </a:solidFill>
              </a:rPr>
              <a:t>: school, </a:t>
            </a:r>
            <a:r>
              <a:rPr lang="en-US" dirty="0" smtClean="0">
                <a:solidFill>
                  <a:srgbClr val="002060"/>
                </a:solidFill>
              </a:rPr>
              <a:t>home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コミュニケーション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</a:rPr>
              <a:t>Communication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ーティング議事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録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</a:t>
            </a:r>
            <a:r>
              <a:rPr lang="en-US" dirty="0" smtClean="0">
                <a:solidFill>
                  <a:srgbClr val="002060"/>
                </a:solidFill>
              </a:rPr>
              <a:t>Meeting minutes</a:t>
            </a:r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407" y="2215954"/>
            <a:ext cx="833075" cy="6562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537" y="2235184"/>
            <a:ext cx="656201" cy="5269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970" y="3422602"/>
            <a:ext cx="718207" cy="4498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735" y="3454021"/>
            <a:ext cx="491604" cy="449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74" y="3454021"/>
            <a:ext cx="709379" cy="4425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10" y="4429102"/>
            <a:ext cx="1214935" cy="66013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4196" y="3401860"/>
            <a:ext cx="1252811" cy="47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784" y="1293402"/>
            <a:ext cx="845380" cy="5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572" y="-1"/>
            <a:ext cx="9133730" cy="115909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ソフトウェア要求仕様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5525188"/>
              </p:ext>
            </p:extLst>
          </p:nvPr>
        </p:nvGraphicFramePr>
        <p:xfrm>
          <a:off x="1738648" y="1485900"/>
          <a:ext cx="9028090" cy="4152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8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77589" cy="862494"/>
          </a:xfrm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コンテンツの概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要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– Outline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 Content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4651" y="1419367"/>
            <a:ext cx="10563367" cy="5063320"/>
          </a:xfrm>
        </p:spPr>
        <p:txBody>
          <a:bodyPr>
            <a:noAutofit/>
          </a:bodyPr>
          <a:lstStyle/>
          <a:p>
            <a:pPr marL="0" indent="0" defTabSz="54000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入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プロジェクト管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ソフトウェア要求仕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様  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ソフトウェア設計説明書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 品質管理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Control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   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結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果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モ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質問と回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答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A174E-D87A-417F-8BC5-69481D1FC0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662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833" y="78910"/>
            <a:ext cx="9316665" cy="862494"/>
          </a:xfrm>
        </p:spPr>
        <p:txBody>
          <a:bodyPr/>
          <a:lstStyle/>
          <a:p>
            <a:pPr lvl="0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ジネスプロセ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Process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406" y="941402"/>
            <a:ext cx="9144000" cy="5660565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4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 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システムの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ザ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03042" y="1239256"/>
            <a:ext cx="8860386" cy="4399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役者がありま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2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actors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ja-JP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07" y="2276872"/>
            <a:ext cx="2520280" cy="2089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799" y="2276872"/>
            <a:ext cx="2931369" cy="20890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27878" y="4618300"/>
            <a:ext cx="2174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sz="2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72328" y="4679854"/>
            <a:ext cx="2644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Matura MT Script Capitals" pitchFamily="66" charset="0"/>
                <a:ea typeface="+mj-ea"/>
                <a:cs typeface="+mj-cs"/>
              </a:defRPr>
            </a:lvl1pPr>
          </a:lstStyle>
          <a:p>
            <a:r>
              <a:rPr lang="ja-JP" altLang="en-US" sz="2400" b="0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管理者</a:t>
            </a:r>
            <a:endParaRPr lang="en-US" sz="2400" b="0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400" b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27441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11369" y="1485900"/>
            <a:ext cx="9852059" cy="4605807"/>
          </a:xfrm>
        </p:spPr>
        <p:txBody>
          <a:bodyPr/>
          <a:lstStyle/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アカウントの管理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Account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コモン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モジュー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コンタック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アドミン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admin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マネージメント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 management</a:t>
            </a:r>
          </a:p>
        </p:txBody>
      </p:sp>
      <p:pic>
        <p:nvPicPr>
          <p:cNvPr id="9" name="Content Placeholder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741" y="941404"/>
            <a:ext cx="4893971" cy="5729852"/>
          </a:xfrm>
          <a:prstGeom prst="rect">
            <a:avLst/>
          </a:prstGeom>
        </p:spPr>
      </p:pic>
      <p:sp>
        <p:nvSpPr>
          <p:cNvPr id="10" name="Text Placeholder 6"/>
          <p:cNvSpPr txBox="1">
            <a:spLocks/>
          </p:cNvSpPr>
          <p:nvPr/>
        </p:nvSpPr>
        <p:spPr>
          <a:xfrm>
            <a:off x="1055225" y="3962399"/>
            <a:ext cx="5035640" cy="1704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ユーザーのユースケース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User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17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17 use-case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22</a:t>
            </a:fld>
            <a:endParaRPr lang="en-US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055226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6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10" y="1485900"/>
            <a:ext cx="10084157" cy="4631565"/>
          </a:xfrm>
        </p:spPr>
        <p:txBody>
          <a:bodyPr/>
          <a:lstStyle/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データベースマネージメン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コンタクトマネージメン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69861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1030310" y="4003686"/>
            <a:ext cx="4802621" cy="15706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管理のユースケース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Admin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39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39 use-cases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70" y="1075374"/>
            <a:ext cx="5228823" cy="5526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23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30310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38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1096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7360" y="1687131"/>
            <a:ext cx="8926068" cy="3951669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ーザーインターフェース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友好的で簡単な界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simply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色が上品で、派手ではありませ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 is elegant, not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flashy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言語はベトナム語と日本語で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Vietnamese,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４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455313"/>
            <a:ext cx="9784081" cy="418348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ア要求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altLang="ja-JP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33" y="2984487"/>
            <a:ext cx="1646669" cy="1559445"/>
          </a:xfrm>
          <a:prstGeom prst="rect">
            <a:avLst/>
          </a:prstGeom>
        </p:spPr>
      </p:pic>
      <p:pic>
        <p:nvPicPr>
          <p:cNvPr id="6" name="Picture 5" descr="C:\Users\NgocTuan\Desktop\434mysql-centos-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613" y="2805182"/>
            <a:ext cx="2926917" cy="151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842" y="2984488"/>
            <a:ext cx="1625082" cy="1559445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1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515291"/>
            <a:ext cx="9470572" cy="4349932"/>
          </a:xfrm>
        </p:spPr>
        <p:txBody>
          <a:bodyPr/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ハ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ードウェ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ア要求 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Hardware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Requirements</a:t>
            </a:r>
          </a:p>
          <a:p>
            <a:pPr marL="45720" indent="0">
              <a:buNone/>
            </a:pP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PC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ラップトップは インターネット接続があります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ja-JP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PC, Laptop  with internet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C:\Users\NgocTuan\Desktop\lapto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833" y="3577046"/>
            <a:ext cx="2476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712" y="3577044"/>
            <a:ext cx="2103500" cy="18478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375" y="3577044"/>
            <a:ext cx="1838456" cy="184784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9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</a:t>
            </a:r>
            <a:r>
              <a:rPr lang="en-US" altLang="ja-JP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798320" y="1136469"/>
            <a:ext cx="9134856" cy="5277394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確実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Reliability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失敗の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between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failures : about 480 hours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修復の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to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repair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average 1 day.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実行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要件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Requirements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可</a:t>
            </a: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用性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available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95%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切り換え時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time: waiting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of processing will be 2 to 5 seconds; time to process any functions will not exceed 7 seconds.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ユーザビリティ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使用効率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 each function in less than 12 actions 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直観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Intuitiveness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ja-JP" altLang="en-US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担保要件  </a:t>
            </a:r>
            <a:r>
              <a:rPr lang="en-US" altLang="ja-JP" sz="2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Requirements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ユーザー層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データ層マネジ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Data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蓄えたデータ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8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b="1" dirty="0">
                <a:solidFill>
                  <a:srgbClr val="7030A0"/>
                </a:solidFill>
              </a:rPr>
              <a:t>4.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ソフトウェア設計記述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</a:rPr>
            </a:br>
            <a:r>
              <a:rPr lang="en-US" altLang="ja-JP" sz="3200" b="1" dirty="0" smtClean="0">
                <a:solidFill>
                  <a:srgbClr val="7030A0"/>
                </a:solidFill>
              </a:rPr>
              <a:t>- Software </a:t>
            </a:r>
            <a:r>
              <a:rPr lang="en-US" altLang="ja-JP" sz="3200" b="1" dirty="0">
                <a:solidFill>
                  <a:srgbClr val="7030A0"/>
                </a:solidFill>
              </a:rPr>
              <a:t>Design 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>Description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9199124"/>
              </p:ext>
            </p:extLst>
          </p:nvPr>
        </p:nvGraphicFramePr>
        <p:xfrm>
          <a:off x="1712889" y="1485899"/>
          <a:ext cx="9066727" cy="496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629104" cy="862494"/>
          </a:xfrm>
        </p:spPr>
        <p:txBody>
          <a:bodyPr>
            <a:normAutofit/>
          </a:bodyPr>
          <a:lstStyle/>
          <a:p>
            <a:pPr lvl="0" algn="ctr"/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 </a:t>
            </a:r>
            <a:r>
              <a:rPr lang="ja-JP" altLang="en-US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クノロジー と</a:t>
            </a:r>
            <a:r>
              <a:rPr lang="en-US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  <a:endParaRPr lang="en-US" sz="33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0010" y="1485900"/>
            <a:ext cx="8963417" cy="41529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テクノロジ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Technology: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 </a:t>
            </a:r>
            <a:r>
              <a:rPr lang="en-US" altLang="ja-JP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Codeigniter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ja-JP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Reason:</a:t>
            </a:r>
          </a:p>
          <a:p>
            <a:pPr marL="45720" indent="0">
              <a:buNone/>
            </a:pP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UJD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システムと一致す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る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UJD system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 indent="0">
              <a:buNone/>
            </a:pP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-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MVC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モデルに基づいて設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according to the MVC Model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5439" y="0"/>
            <a:ext cx="9144001" cy="94140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導入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160345"/>
            <a:ext cx="9144000" cy="44784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190589453"/>
              </p:ext>
            </p:extLst>
          </p:nvPr>
        </p:nvGraphicFramePr>
        <p:xfrm>
          <a:off x="1522413" y="941404"/>
          <a:ext cx="9141015" cy="5196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363201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ーキテクチャ表現 </a:t>
            </a:r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Representation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3" y="941404"/>
            <a:ext cx="10367493" cy="5152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4056" y="6094136"/>
            <a:ext cx="5403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システム全体のアーキテクチャ </a:t>
            </a: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(UJD_VN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overall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architecture)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ッケージを見る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79" y="1001327"/>
            <a:ext cx="10831133" cy="54005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06052" y="6401913"/>
            <a:ext cx="40968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パッケージを見る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1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493" y="941404"/>
            <a:ext cx="9942490" cy="5190421"/>
          </a:xfrm>
        </p:spPr>
      </p:pic>
      <p:sp>
        <p:nvSpPr>
          <p:cNvPr id="6" name="Rectangle 5"/>
          <p:cNvSpPr/>
          <p:nvPr/>
        </p:nvSpPr>
        <p:spPr>
          <a:xfrm>
            <a:off x="3701996" y="6131826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メインアプリケーションの画面の流れ</a:t>
            </a: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Main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screen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89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977" y="1056069"/>
            <a:ext cx="9749308" cy="5264661"/>
          </a:xfrm>
        </p:spPr>
      </p:pic>
      <p:sp>
        <p:nvSpPr>
          <p:cNvPr id="7" name="TextBox 6"/>
          <p:cNvSpPr txBox="1"/>
          <p:nvPr/>
        </p:nvSpPr>
        <p:spPr>
          <a:xfrm>
            <a:off x="2614411" y="6320730"/>
            <a:ext cx="6434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ホームページの画面設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Homepage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クラス設計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48" y="1043188"/>
            <a:ext cx="10573555" cy="5267460"/>
          </a:xfrm>
        </p:spPr>
      </p:pic>
      <p:sp>
        <p:nvSpPr>
          <p:cNvPr id="7" name="TextBox 6"/>
          <p:cNvSpPr txBox="1"/>
          <p:nvPr/>
        </p:nvSpPr>
        <p:spPr>
          <a:xfrm>
            <a:off x="3171382" y="6320730"/>
            <a:ext cx="748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一般的なクラス設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Common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シーケンス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図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2987056" y="6201858"/>
            <a:ext cx="6207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 シーケン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ス図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Register sequence diagram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87" y="1083212"/>
            <a:ext cx="10691447" cy="511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5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</a:rPr>
              <a:t>4.5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データベース設計  </a:t>
            </a:r>
            <a:r>
              <a:rPr lang="en-US" altLang="ja-JP" sz="3600" dirty="0">
                <a:solidFill>
                  <a:srgbClr val="7030A0"/>
                </a:solidFill>
              </a:rPr>
              <a:t>- </a:t>
            </a:r>
            <a:r>
              <a:rPr lang="en-US" sz="3600" dirty="0">
                <a:solidFill>
                  <a:srgbClr val="7030A0"/>
                </a:solidFill>
              </a:rPr>
              <a:t>Database 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ontent Placeholder 3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941404"/>
            <a:ext cx="11037193" cy="566056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9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254" y="1056068"/>
            <a:ext cx="9118243" cy="50485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881741" y="6201858"/>
            <a:ext cx="3332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V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モジュー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ル   </a:t>
            </a:r>
            <a:r>
              <a:rPr lang="en-US" altLang="ja-JP" sz="2000" dirty="0" smtClean="0">
                <a:solidFill>
                  <a:srgbClr val="002060"/>
                </a:solidFill>
              </a:rPr>
              <a:t>- </a:t>
            </a:r>
            <a:r>
              <a:rPr lang="en-US" sz="2000" dirty="0" smtClean="0">
                <a:solidFill>
                  <a:srgbClr val="002060"/>
                </a:solidFill>
              </a:rPr>
              <a:t>V-module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3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965915" y="1162595"/>
          <a:ext cx="10431888" cy="5160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630554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デザイ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Design review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9852457"/>
              </p:ext>
            </p:extLst>
          </p:nvPr>
        </p:nvGraphicFramePr>
        <p:xfrm>
          <a:off x="1030306" y="1081559"/>
          <a:ext cx="10174313" cy="50874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383649"/>
                <a:gridCol w="550067"/>
                <a:gridCol w="550067"/>
                <a:gridCol w="550067"/>
                <a:gridCol w="1326405"/>
                <a:gridCol w="983102"/>
                <a:gridCol w="830956"/>
              </a:tblGrid>
              <a:tr h="452501">
                <a:tc gridSpan="7">
                  <a:txBody>
                    <a:bodyPr/>
                    <a:lstStyle/>
                    <a:p>
                      <a:pPr algn="l" fontAlgn="t"/>
                      <a:r>
                        <a:rPr lang="en-US" sz="28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Review Checklist - Low level Design (Detailed Design)</a:t>
                      </a:r>
                      <a:endParaRPr lang="en-US" sz="28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Mr. </a:t>
                      </a:r>
                      <a:r>
                        <a:rPr lang="en-US" sz="1400" u="none" strike="noStrik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SangNV</a:t>
                      </a:r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Project team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 size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(man-hour): </a:t>
                      </a:r>
                      <a:r>
                        <a:rPr lang="en-US" sz="1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867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Severity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30055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CONTENT</a:t>
                      </a:r>
                      <a:endParaRPr lang="en-US" sz="1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2501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sng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design:  </a:t>
                      </a:r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screen designs (if any) satisfy the requirements specified in other documents (SRS, Requirement, Architecture Design) ?</a:t>
                      </a:r>
                      <a:endParaRPr lang="en-US" sz="1400" b="0" i="0" u="sng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GUI of the system as follows: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5166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describe/layout position of all items in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processes or actions for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relationship between items in GUI and modules or public functions?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the inputs and outputs for all the interfaces are sufficient and necessary?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05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現在状況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Situation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651379" y="1239254"/>
            <a:ext cx="9141117" cy="522593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現在日本語の勉強は注目されています－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Japanese is trend nowadays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more online learning websites</a:t>
            </a:r>
          </a:p>
          <a:p>
            <a:pPr marL="45720" lvl="0" indent="0">
              <a:buNone/>
            </a:pP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of Vietnam not much. Almost is website of training center and it requires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upgrading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to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free,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does not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abundant document and not suitable for everyone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3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993411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品質レポート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2048376"/>
              </p:ext>
            </p:extLst>
          </p:nvPr>
        </p:nvGraphicFramePr>
        <p:xfrm>
          <a:off x="1523999" y="941402"/>
          <a:ext cx="9390744" cy="5316692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0603"/>
                <a:gridCol w="3395351"/>
                <a:gridCol w="2418574"/>
                <a:gridCol w="1383108"/>
                <a:gridCol w="1383108"/>
              </a:tblGrid>
              <a:tr h="52297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</a:t>
                      </a:r>
                      <a:b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(No of Def/KLOC)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229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Control Activity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rowSpan="5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2-3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102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Leakage (UAT)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Plan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92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Schedule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92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document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69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9134856" cy="439954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Approach: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Test: Developer 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Acceptance Test: Customer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テスト環境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Environment: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:Chrome 35,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9263668"/>
              </p:ext>
            </p:extLst>
          </p:nvPr>
        </p:nvGraphicFramePr>
        <p:xfrm>
          <a:off x="1900835" y="969541"/>
          <a:ext cx="8962783" cy="543237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514415"/>
                <a:gridCol w="1653969"/>
                <a:gridCol w="1945845"/>
                <a:gridCol w="1848554"/>
              </a:tblGrid>
              <a:tr h="4040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Milestone Task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</a:t>
                      </a:r>
                      <a:r>
                        <a:rPr lang="vi-VN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pd</a:t>
                      </a: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TP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Component Test case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Component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Integration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Integration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System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System TC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" y="-665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727824" y="6401913"/>
            <a:ext cx="3189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テスト節目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Milestone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5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3646403"/>
              </p:ext>
            </p:extLst>
          </p:nvPr>
        </p:nvGraphicFramePr>
        <p:xfrm>
          <a:off x="1900832" y="1017407"/>
          <a:ext cx="8442557" cy="5292047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232266"/>
                <a:gridCol w="1384299"/>
                <a:gridCol w="4825992"/>
              </a:tblGrid>
              <a:tr h="4628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Worker/Doer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Role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 Responsibilities/Comments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70002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MinhPT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Leader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Test Resource and assign test tasks.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Plan.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12916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</a:t>
                      </a:r>
                      <a:endParaRPr lang="en-US" sz="20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view points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801089" y="6320730"/>
            <a:ext cx="2579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リソー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Resource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2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plan: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to be tested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and contingencies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vi-VN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2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5325414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SRS, test viewpoint to create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case: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6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1954513"/>
              </p:ext>
            </p:extLst>
          </p:nvPr>
        </p:nvGraphicFramePr>
        <p:xfrm>
          <a:off x="991672" y="941402"/>
          <a:ext cx="10599313" cy="5485159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Developer self-review: Unit test case</a:t>
            </a:r>
          </a:p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self-review and peer-review: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951076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テストレビュー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dirty="0" smtClean="0">
                <a:solidFill>
                  <a:srgbClr val="7030A0"/>
                </a:solidFill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review checklist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353725"/>
              </p:ext>
            </p:extLst>
          </p:nvPr>
        </p:nvGraphicFramePr>
        <p:xfrm>
          <a:off x="996287" y="1064522"/>
          <a:ext cx="10478789" cy="53620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819399"/>
                <a:gridCol w="580008"/>
                <a:gridCol w="580008"/>
                <a:gridCol w="580008"/>
                <a:gridCol w="1914022"/>
                <a:gridCol w="1005344"/>
              </a:tblGrid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MinhPTSE02300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product's size: 5 sheets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(person-hour): 2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66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5639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CONTROL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Verify whether document control procedures have been followed by checking for the following: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title page contain the document name, version number, release date and issued date?</a:t>
                      </a:r>
                      <a:endParaRPr lang="en-US" sz="1400" b="0" i="1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header and footer correctly specify the name, and version of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page – numbering scheme indicate the total number of pages in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the history traceable? 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Mandatory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include list of reference documents?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all documents checked Spelling and Grammar in MS Word or similar tools?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execute test case follow phase: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testing 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testing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39" name="Down Arrow 38"/>
          <p:cNvSpPr/>
          <p:nvPr/>
        </p:nvSpPr>
        <p:spPr>
          <a:xfrm>
            <a:off x="8002418" y="2439817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Down Arrow 67"/>
          <p:cNvSpPr/>
          <p:nvPr/>
        </p:nvSpPr>
        <p:spPr>
          <a:xfrm>
            <a:off x="8002418" y="3031414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7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6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のウェブサイト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28572" y="951417"/>
            <a:ext cx="3997017" cy="16884533"/>
          </a:xfrm>
        </p:spPr>
        <p:txBody>
          <a:bodyPr/>
          <a:lstStyle/>
          <a:p>
            <a:pPr marL="45720" indent="0">
              <a:buNone/>
            </a:pPr>
            <a:endParaRPr lang="en-US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Having a huge database to search. Specially KANJI</a:t>
            </a:r>
          </a:p>
          <a:p>
            <a:pPr marL="45720" indent="0">
              <a:buNone/>
            </a:pP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English language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 support reading document,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 support practice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listening conversation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589" y="1039333"/>
            <a:ext cx="6191792" cy="50645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49886" y="6103928"/>
            <a:ext cx="3407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http://www.romajidesu.com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7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テストケースの実行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Execute 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993986"/>
              </p:ext>
            </p:extLst>
          </p:nvPr>
        </p:nvGraphicFramePr>
        <p:xfrm>
          <a:off x="991672" y="941399"/>
          <a:ext cx="10599313" cy="5446521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48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35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form.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4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executing test, Tester detect, log bug and assign to appropriate developer.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不具合管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理  </a:t>
            </a:r>
            <a:r>
              <a:rPr lang="en-US" dirty="0" smtClean="0">
                <a:solidFill>
                  <a:srgbClr val="7030A0"/>
                </a:solidFill>
              </a:rPr>
              <a:t>- 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log management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890587"/>
            <a:ext cx="11513713" cy="57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Developer fixed bug, Tester re-test until bug was fixed successfully, then change defect of status to Closed.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3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/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 responsibility to write test report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each test phase . Finish testing phase, Test leader create Test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0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55</a:t>
            </a:fld>
            <a:endParaRPr lang="en-US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2710915"/>
              </p:ext>
            </p:extLst>
          </p:nvPr>
        </p:nvGraphicFramePr>
        <p:xfrm>
          <a:off x="669703" y="1197733"/>
          <a:ext cx="10908403" cy="5151552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972013"/>
                <a:gridCol w="1314675"/>
                <a:gridCol w="1745345"/>
                <a:gridCol w="1292008"/>
                <a:gridCol w="1269343"/>
                <a:gridCol w="1139007"/>
                <a:gridCol w="1088006"/>
                <a:gridCol w="1088006"/>
              </a:tblGrid>
              <a:tr h="18364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Test cases Planned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Planned</a:t>
                      </a:r>
                      <a:b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#Test cases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Executed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Passed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 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751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916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739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4 -6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1493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43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3400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240 - 340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3070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568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087231"/>
              </p:ext>
            </p:extLst>
          </p:nvPr>
        </p:nvGraphicFramePr>
        <p:xfrm>
          <a:off x="1524000" y="1270588"/>
          <a:ext cx="9522294" cy="4803818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596592"/>
                <a:gridCol w="1059806"/>
                <a:gridCol w="977224"/>
                <a:gridCol w="1046044"/>
                <a:gridCol w="1018516"/>
                <a:gridCol w="922169"/>
                <a:gridCol w="880878"/>
                <a:gridCol w="1011130"/>
                <a:gridCol w="1009935"/>
              </a:tblGrid>
              <a:tr h="49195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19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69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</a:tr>
              <a:tr h="7813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</a:tr>
              <a:tr h="72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2030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0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5776198"/>
              </p:ext>
            </p:extLst>
          </p:nvPr>
        </p:nvGraphicFramePr>
        <p:xfrm>
          <a:off x="1900833" y="1358537"/>
          <a:ext cx="8415143" cy="430733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352185"/>
                <a:gridCol w="1568122"/>
                <a:gridCol w="1439699"/>
                <a:gridCol w="1541086"/>
                <a:gridCol w="1514051"/>
              </a:tblGrid>
              <a:tr h="975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Logged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%Closed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%Invalid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%Open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73219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8975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3817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796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US" sz="2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592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172755" y="5782615"/>
            <a:ext cx="4803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合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レポート</a:t>
            </a:r>
            <a:r>
              <a:rPr lang="en-US" sz="2000" dirty="0" smtClean="0">
                <a:solidFill>
                  <a:srgbClr val="002060"/>
                </a:solidFill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6. 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ロジェクト結果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58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5531096"/>
              </p:ext>
            </p:extLst>
          </p:nvPr>
        </p:nvGraphicFramePr>
        <p:xfrm>
          <a:off x="1719619" y="941405"/>
          <a:ext cx="9225886" cy="5262452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2680307"/>
                <a:gridCol w="3173581"/>
                <a:gridCol w="3371998"/>
              </a:tblGrid>
              <a:tr h="10376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Main objective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 a system which will provide to users functionality to search and reading document online and the other users log-in and do the test.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 a UJD_VN online on website.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Repository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US" sz="1800" b="0" u="sng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japanesedictionary.googlecode.com/svn/trunk/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2007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Releases version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(person-day)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2464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2600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2528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240-340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pages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Lines of code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~20000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 24000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268036" y="6303534"/>
            <a:ext cx="235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比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較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-  Comparison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35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30687" cy="862494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</a:pP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制限と期待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&amp;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Expectation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550312"/>
              </p:ext>
            </p:extLst>
          </p:nvPr>
        </p:nvGraphicFramePr>
        <p:xfrm>
          <a:off x="2031951" y="1555846"/>
          <a:ext cx="8804370" cy="2920620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402185"/>
                <a:gridCol w="4402185"/>
              </a:tblGrid>
              <a:tr h="5674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現在の制限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将来 に 期待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Expectation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Future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53203"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not Mobile version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support English language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money for up load website to Host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Upload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host that user easy to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Get attracting from</a:t>
                      </a: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user who care Japanese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Commercialized product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8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9375"/>
            <a:ext cx="9134475" cy="862029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在のウェブサイ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28572" y="968700"/>
            <a:ext cx="9134856" cy="469739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74" y="1239720"/>
            <a:ext cx="6165668" cy="49103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511143" y="6150114"/>
            <a:ext cx="326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http://www.nhgo.net</a:t>
            </a: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24001" y="1239719"/>
            <a:ext cx="393627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 indent="0">
              <a:buNone/>
            </a:pPr>
            <a:endParaRPr lang="en-US" sz="20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Search with more option. </a:t>
            </a:r>
          </a:p>
          <a:p>
            <a:pPr marL="45720" indent="0">
              <a:buNone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some word don’t have Vietnamese meaning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post question</a:t>
            </a: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Viet-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Nhat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dictionary     </a:t>
            </a: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listening conversation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make noisy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んだ教訓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Lessons Learnt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832" y="1485900"/>
            <a:ext cx="8762595" cy="4152901"/>
          </a:xfrm>
        </p:spPr>
        <p:txBody>
          <a:bodyPr/>
          <a:lstStyle/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日本のスタイル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style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チームワーク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実際に知識を入れま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knowledge 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新技術でコーディングスキルを改善しま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skill with new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6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96853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デモ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19318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496" y="967162"/>
            <a:ext cx="9259909" cy="5227576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</a:rPr>
              <a:t>8</a:t>
            </a:r>
            <a:r>
              <a:rPr lang="en-US" altLang="ja-JP" sz="3600" b="1" dirty="0" smtClean="0">
                <a:solidFill>
                  <a:srgbClr val="7030A0"/>
                </a:solidFill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質問と回答   </a:t>
            </a:r>
            <a:r>
              <a:rPr lang="en-US" altLang="ja-JP" sz="3600" b="1" dirty="0">
                <a:solidFill>
                  <a:srgbClr val="7030A0"/>
                </a:solidFill>
              </a:rPr>
              <a:t>- </a:t>
            </a:r>
            <a:r>
              <a:rPr lang="en-US" sz="3600" b="1" dirty="0">
                <a:solidFill>
                  <a:srgbClr val="7030A0"/>
                </a:solidFill>
              </a:rPr>
              <a:t>Q &amp; 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62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39256"/>
            <a:ext cx="9133730" cy="5034936"/>
          </a:xfrm>
        </p:spPr>
      </p:pic>
    </p:spTree>
    <p:extLst>
      <p:ext uri="{BB962C8B-B14F-4D97-AF65-F5344CB8AC3E}">
        <p14:creationId xmlns:p14="http://schemas.microsoft.com/office/powerpoint/2010/main" val="21379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イデア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405" y="1390918"/>
            <a:ext cx="9105363" cy="4247883"/>
          </a:xfrm>
        </p:spPr>
        <p:txBody>
          <a:bodyPr/>
          <a:lstStyle/>
          <a:p>
            <a:pPr marL="45720" indent="0">
              <a:buNone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 a website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language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for everyone,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 beginner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100% Free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full features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full levels: N5 -&gt;N1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886682" cy="862493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1.4    </a:t>
            </a:r>
            <a:r>
              <a:rPr lang="ja-JP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提案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9134856" cy="4399545"/>
          </a:xfrm>
        </p:spPr>
        <p:txBody>
          <a:bodyPr/>
          <a:lstStyle/>
          <a:p>
            <a:pPr>
              <a:buFont typeface="Times New Roman" panose="02020603050405020304" pitchFamily="18" charset="0"/>
              <a:buChar char="♣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Vietnamese language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interface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need upgrading account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with more option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 more documents type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Listening conversation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Receive contributions from user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ロジェクト管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24000" y="1239254"/>
            <a:ext cx="9971314" cy="5225939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 アプロセス モ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デル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ロジェクト組織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Organization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ロジェクト計画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Schedule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目標 と 成果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物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&amp; deliverables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T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Infrastructure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ク管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management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ck to School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B911DA2-637D-4DBC-A7C4-908CEE86E5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Fall fun education presentation (widescreen)</Template>
  <TotalTime>0</TotalTime>
  <Words>3483</Words>
  <Application>Microsoft Office PowerPoint</Application>
  <PresentationFormat>Custom</PresentationFormat>
  <Paragraphs>1163</Paragraphs>
  <Slides>63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4" baseType="lpstr">
      <vt:lpstr>Back to School 16x9</vt:lpstr>
      <vt:lpstr> 卒業プロジェクト – Capstone Project</vt:lpstr>
      <vt:lpstr>コンテンツの概要   – Outline of Content</vt:lpstr>
      <vt:lpstr>1.導入   - Introduction</vt:lpstr>
      <vt:lpstr>1.1 現在状況  - Current Situation</vt:lpstr>
      <vt:lpstr>1.2 在のウェブサイト - Existing Websites</vt:lpstr>
      <vt:lpstr>1.2  在のウェブサイト - Existing Websites</vt:lpstr>
      <vt:lpstr>1.3  アイデア  - Idea</vt:lpstr>
      <vt:lpstr>1.4    提案  - Proposal</vt:lpstr>
      <vt:lpstr>2.プロジェクト管理   - Project Management</vt:lpstr>
      <vt:lpstr>2.1 ソフトウェ アプロセス モデル    - Software Process Model</vt:lpstr>
      <vt:lpstr>2.2 プロジェクト組織 - Project Organization</vt:lpstr>
      <vt:lpstr>2.3 プロジェクト計画 -  Project Schedule</vt:lpstr>
      <vt:lpstr>2.4 マイルストーンの成果物 – Deliverables Milestone</vt:lpstr>
      <vt:lpstr>2.5ツールと インフラストラクチャ  -  Tools &amp; Infrastructure</vt:lpstr>
      <vt:lpstr>2.6リスク管理   -  Risks  management</vt:lpstr>
      <vt:lpstr>2.7 コンフィグレーション管理    - Configuration management</vt:lpstr>
      <vt:lpstr>2.7 コンフィグレーション管理    -  Configuration management</vt:lpstr>
      <vt:lpstr>2.8 コミュニケーション管理     -  Communication management</vt:lpstr>
      <vt:lpstr>  3. ソフトウェア要求仕様  - Software Requirement Specification</vt:lpstr>
      <vt:lpstr>3.1 ビジネスプロセ  -  Business Process</vt:lpstr>
      <vt:lpstr>3.2 システムのユーザ   -  System Users</vt:lpstr>
      <vt:lpstr>3.3 機能要求   -  Functional Requirements</vt:lpstr>
      <vt:lpstr>3.3 機能要求   -  Functional Requirements</vt:lpstr>
      <vt:lpstr>3.4非機能要求  -  Non-functional Requirements</vt:lpstr>
      <vt:lpstr>3.４非機能要求  - Non-functional Requirements</vt:lpstr>
      <vt:lpstr>3.4非機能要求  -  Non-functional Requirements</vt:lpstr>
      <vt:lpstr>3.4非機能要求 -  Non-Functional Requirement</vt:lpstr>
      <vt:lpstr>4. ソフトウェア設計記述 - Software Design Description</vt:lpstr>
      <vt:lpstr> 4.1 テクノロジー と 理由 - Technology &amp; Reason</vt:lpstr>
      <vt:lpstr>4.2アーキテクチャ表現 -Architecture Representation</vt:lpstr>
      <vt:lpstr>4.3 パッケージを見る - Package View</vt:lpstr>
      <vt:lpstr> 4.4.1 画面設計  - Screen Design</vt:lpstr>
      <vt:lpstr> 4.4.1 画面設計  - Screen Design</vt:lpstr>
      <vt:lpstr>4.4.2 クラス設計  - Class Design</vt:lpstr>
      <vt:lpstr>4.4.3 シーケンス図  - Sequence Diagram</vt:lpstr>
      <vt:lpstr>4.5 データベース設計  - Database Design</vt:lpstr>
      <vt:lpstr>5. 品質管理  - Quality Control</vt:lpstr>
      <vt:lpstr>5. 品質管理  - Quality Control</vt:lpstr>
      <vt:lpstr>5.1 レビュー　- Review</vt:lpstr>
      <vt:lpstr>5.1 レビュー　- Review</vt:lpstr>
      <vt:lpstr>5.2.1 テストの計画　- Test Plan</vt:lpstr>
      <vt:lpstr>5.2.1 テストの計画　- Test Plan</vt:lpstr>
      <vt:lpstr>5.2.1 テストの計画　- Test Plan</vt:lpstr>
      <vt:lpstr>5.2.2 テストのプロセス　- Test Process</vt:lpstr>
      <vt:lpstr>5.2.2 テストのプロセス　- Test Process</vt:lpstr>
      <vt:lpstr>テストケース  - Test case</vt:lpstr>
      <vt:lpstr>5.2.2 テストのプロセス　- Test Process</vt:lpstr>
      <vt:lpstr>テストレビュー   - Test case review checklist</vt:lpstr>
      <vt:lpstr>5.2.2 テストのプロセス　- Test Process</vt:lpstr>
      <vt:lpstr>テストケースの実行  - Execute test case</vt:lpstr>
      <vt:lpstr>5.2.2 テストのプロセス　- Test Process</vt:lpstr>
      <vt:lpstr>不具合管理  -  Defect log management</vt:lpstr>
      <vt:lpstr>5.2.2 テストのプロセス　- Test Process</vt:lpstr>
      <vt:lpstr>5.2.2 テストのプロセス　- Test Process</vt:lpstr>
      <vt:lpstr>5.2.3 テストのレポート　- Test Report</vt:lpstr>
      <vt:lpstr>5.2.3 テストのレポート　- Test Report</vt:lpstr>
      <vt:lpstr>5.2.3 テストのレポート　- Test Report</vt:lpstr>
      <vt:lpstr>6. プロジェクト結果　–  Project Result</vt:lpstr>
      <vt:lpstr>制限と期待　–  Limitation &amp; Expectation</vt:lpstr>
      <vt:lpstr>学んだ教訓  - Lessons Learnt</vt:lpstr>
      <vt:lpstr>7. デモ  - Demo</vt:lpstr>
      <vt:lpstr>8. 質問と回答   - Q &amp; A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2014-08-19T02:23:30Z</dcterms:created>
  <dcterms:modified xsi:type="dcterms:W3CDTF">2014-08-22T16:13:02Z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TC028952699991</vt:lpwstr>
  </property>
</Properties>
</file>

<file path=docProps/thumbnail.jpeg>
</file>